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71" r:id="rId4"/>
    <p:sldId id="270" r:id="rId5"/>
    <p:sldId id="267" r:id="rId6"/>
    <p:sldId id="266" r:id="rId7"/>
    <p:sldId id="256" r:id="rId8"/>
    <p:sldId id="272" r:id="rId9"/>
    <p:sldId id="263" r:id="rId10"/>
    <p:sldId id="258" r:id="rId11"/>
    <p:sldId id="273" r:id="rId12"/>
    <p:sldId id="261" r:id="rId13"/>
    <p:sldId id="274" r:id="rId14"/>
    <p:sldId id="269" r:id="rId15"/>
    <p:sldId id="264" r:id="rId16"/>
    <p:sldId id="260" r:id="rId17"/>
    <p:sldId id="268" r:id="rId18"/>
    <p:sldId id="279" r:id="rId19"/>
    <p:sldId id="275" r:id="rId20"/>
    <p:sldId id="277" r:id="rId21"/>
    <p:sldId id="276" r:id="rId22"/>
    <p:sldId id="278" r:id="rId23"/>
    <p:sldId id="26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C8D325-9D8D-44C5-A1F1-42DAC4A3AB7F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3862E0-1DA3-406F-8297-CD3FEFF835C1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A6095B-F74A-4A11-9919-4EA11F7FB816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85C8E-D556-4BF6-804F-EDB17E7E220F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6ACD6-8C49-41CD-AFF1-E436F1581BB9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2B79-3A23-4D61-B084-9D53A796DA41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3CCBAC-E4A3-474F-8990-4E8870078D42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0D6C7-380E-4715-9FC3-1CA02A41FBF9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66EBAA-4EA7-4412-9D0F-A778BFA169FD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176488-0C14-48FB-8312-4CCD540BA090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87414A-01B4-47B7-8C98-CD563D5096B2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6926CB-5904-464B-8665-E6DAF8CBBD3F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CAEB71-B3C7-4999-A21B-67EE93DF1E71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8E91C-3D7F-47F8-8369-72E69F46098B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5EE-00DA-4188-900D-FDF59DF5BE62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5CDB90-1E80-40F9-A4B1-77C6930D04D0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05CBB3-737C-430D-AEB6-46BEB2642FD2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AFF9FE-A853-4F12-84FB-9243D30FD386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99BEA-471E-42BF-A712-1D7F208F214C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02F74-0EAE-439B-B2D3-E0429FC012EA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0CB31D-5195-49C3-AC72-9FF33A23F5C3}" type="datetimeFigureOut">
              <a:rPr lang="ru-RU" smtClean="0">
                <a:solidFill>
                  <a:srgbClr val="FFCC00"/>
                </a:solidFill>
              </a:rPr>
              <a:pPr>
                <a:defRPr/>
              </a:pPr>
              <a:t>11.01.2021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E5639-33EB-4DD8-9060-FFC2B063A682}" type="slidenum">
              <a:rPr lang="ru-RU" smtClean="0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>
    <p:fade/>
  </p:transition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941168"/>
            <a:ext cx="8820472" cy="1752600"/>
          </a:xfrm>
        </p:spPr>
        <p:txBody>
          <a:bodyPr/>
          <a:lstStyle/>
          <a:p>
            <a:pPr algn="r"/>
            <a:r>
              <a:rPr lang="ru-RU" dirty="0" smtClean="0"/>
              <a:t>Задание 5.</a:t>
            </a:r>
          </a:p>
          <a:p>
            <a:pPr algn="r"/>
            <a:r>
              <a:rPr lang="ru-RU" dirty="0" smtClean="0"/>
              <a:t>Отряд «Добровольцы»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2188542"/>
          </a:xfrm>
        </p:spPr>
        <p:txBody>
          <a:bodyPr/>
          <a:lstStyle/>
          <a:p>
            <a:pPr algn="ctr"/>
            <a:r>
              <a:rPr lang="ru-RU" sz="5400" b="1" i="1" dirty="0" smtClean="0">
                <a:latin typeface="Sylfaen" panose="010A0502050306030303" pitchFamily="18" charset="0"/>
              </a:rPr>
              <a:t>«По страницам </a:t>
            </a:r>
            <a:br>
              <a:rPr lang="ru-RU" sz="5400" b="1" i="1" dirty="0" smtClean="0">
                <a:latin typeface="Sylfaen" panose="010A0502050306030303" pitchFamily="18" charset="0"/>
              </a:rPr>
            </a:br>
            <a:r>
              <a:rPr lang="ru-RU" sz="5400" b="1" i="1" dirty="0" smtClean="0">
                <a:latin typeface="Sylfaen" panose="010A0502050306030303" pitchFamily="18" charset="0"/>
              </a:rPr>
              <a:t>истории»</a:t>
            </a:r>
            <a:br>
              <a:rPr lang="ru-RU" sz="5400" b="1" i="1" dirty="0" smtClean="0">
                <a:latin typeface="Sylfaen" panose="010A0502050306030303" pitchFamily="18" charset="0"/>
              </a:rPr>
            </a:br>
            <a:r>
              <a:rPr lang="ru-RU" sz="3200" b="1" i="1" dirty="0" smtClean="0">
                <a:latin typeface="Sylfaen" panose="010A0502050306030303" pitchFamily="18" charset="0"/>
              </a:rPr>
              <a:t>(фоторепортаж)</a:t>
            </a:r>
            <a:endParaRPr lang="ru-RU" sz="3200" i="1" dirty="0">
              <a:latin typeface="Sylfaen" panose="010A050205030603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8640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99"/>
              </a:buClr>
            </a:pPr>
            <a:r>
              <a:rPr lang="ru-RU" sz="2000" kern="0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«Поедугинская ООШ-ДС</a:t>
            </a:r>
            <a:r>
              <a:rPr lang="ru-RU" sz="2000" kern="0" dirty="0" smtClean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Суксунский ГО, Пермский край</a:t>
            </a:r>
            <a:endParaRPr lang="ru-RU" sz="2000" kern="0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Иосиф Кобзон и Иракли - Не Забывайте Нас 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email"/>
          <a:stretch>
            <a:fillRect/>
          </a:stretch>
        </p:blipFill>
        <p:spPr>
          <a:xfrm>
            <a:off x="323528" y="6093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823871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</p:bldLst>
  </p:timing>
  <p:extLst mod="1">
    <p:ext uri="{E180D4A7-C9FB-4DFB-919C-405C955672EB}">
      <p14:showEvtLst xmlns:p14="http://schemas.microsoft.com/office/powerpoint/2010/main" xmlns="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DSC005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3" y="5656"/>
            <a:ext cx="9090657" cy="681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000345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Юнармия\парад\DSCF88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214706"/>
            <a:ext cx="8842061" cy="663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681179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Женщины отгремевшей войны... Трудно найти слова, достойные того подвига, что они совершили. Судьбы их не измерить привычной мерой, и жить им вечно — в благодарной памяти народной, в цветах, весеннем сиянии белых берез, в первых шагах детей по той земле, которую они отстояли. В тылу вся тяжесть работы легла на женские плечи, а еще была боль – страшная боль на сердце о тех, кто ушел на фронт. </a:t>
            </a:r>
            <a:endParaRPr lang="ru-RU" dirty="0"/>
          </a:p>
        </p:txBody>
      </p:sp>
      <p:pic>
        <p:nvPicPr>
          <p:cNvPr id="6146" name="Picture 2" descr="F:\Юнармия\парад\DSCF888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115616" y="1861652"/>
            <a:ext cx="7488832" cy="483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891118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канирование00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5611" y="116632"/>
            <a:ext cx="9265613" cy="653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296696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фото школа и др\20190925_16312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-1" y="980728"/>
            <a:ext cx="9099051" cy="538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219904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Память о войне, о жертвах войны набатом стучит в наших сердцах, повелевая не забывать подвиг народа, бережно хранить, бороться за мир, завоеванный ценой миллионов человеческих жизней. Почет и вечная слава всем, кто в годы войны защищал Родину от врага. </a:t>
            </a:r>
            <a:endParaRPr lang="ru-RU" dirty="0"/>
          </a:p>
        </p:txBody>
      </p:sp>
      <p:pic>
        <p:nvPicPr>
          <p:cNvPr id="8194" name="Picture 2" descr="F:\Юнармия\парад\DSCF885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864822" y="1478182"/>
            <a:ext cx="3171673" cy="290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494" y="2254033"/>
            <a:ext cx="5704633" cy="362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021288"/>
            <a:ext cx="5215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FFFF"/>
                </a:solidFill>
                <a:latin typeface="Times New Roman"/>
                <a:ea typeface="Times New Roman"/>
              </a:rPr>
              <a:t>К сожалению, в живых ветеранов</a:t>
            </a:r>
          </a:p>
          <a:p>
            <a:pPr lvl="0"/>
            <a:r>
              <a:rPr lang="ru-RU" b="1" dirty="0" smtClean="0">
                <a:solidFill>
                  <a:srgbClr val="FFFFFF"/>
                </a:solidFill>
                <a:latin typeface="Times New Roman"/>
                <a:ea typeface="Times New Roman"/>
              </a:rPr>
              <a:t> не осталось  в нашем поселении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51918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965" y="116632"/>
            <a:ext cx="77079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latin typeface="Times New Roman"/>
                <a:ea typeface="Times New Roman"/>
              </a:rPr>
              <a:t>Инсценировка «Солдаты Отчизны»</a:t>
            </a:r>
            <a:endParaRPr lang="ru-RU" sz="3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100" name="Picture 4" descr="F:\Юнармия\DSC0616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9615" y="671301"/>
            <a:ext cx="8976881" cy="608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450840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Юнармия\DSC0617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9704" y="48939"/>
            <a:ext cx="9144000" cy="66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768180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Pictures\cRHv3M9khyo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9648" y="0"/>
            <a:ext cx="88718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917666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Юнармия\DSC061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84" y="58076"/>
            <a:ext cx="9108926" cy="683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600276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619672" y="548680"/>
            <a:ext cx="6172200" cy="11191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/>
                <a:latin typeface="Impact"/>
              </a:rPr>
              <a:t>"Помнит   мир   спасённый"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/>
              <a:latin typeface="Impac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204864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Сегодня </a:t>
            </a:r>
            <a:r>
              <a:rPr lang="ru-RU" sz="3600" dirty="0">
                <a:latin typeface="Times New Roman"/>
                <a:ea typeface="Times New Roman"/>
              </a:rPr>
              <a:t>будет день воспоминаний </a:t>
            </a:r>
            <a:br>
              <a:rPr lang="ru-RU" sz="3600" dirty="0">
                <a:latin typeface="Times New Roman"/>
                <a:ea typeface="Times New Roman"/>
              </a:rPr>
            </a:br>
            <a:r>
              <a:rPr lang="ru-RU" sz="3600" dirty="0" smtClean="0">
                <a:latin typeface="Times New Roman"/>
                <a:ea typeface="Times New Roman"/>
              </a:rPr>
              <a:t>И </a:t>
            </a:r>
            <a:r>
              <a:rPr lang="ru-RU" sz="3600" dirty="0">
                <a:latin typeface="Times New Roman"/>
                <a:ea typeface="Times New Roman"/>
              </a:rPr>
              <a:t>в сердце тесно от высоких слов. </a:t>
            </a:r>
            <a:br>
              <a:rPr lang="ru-RU" sz="3600" dirty="0">
                <a:latin typeface="Times New Roman"/>
                <a:ea typeface="Times New Roman"/>
              </a:rPr>
            </a:br>
            <a:r>
              <a:rPr lang="ru-RU" sz="3600" dirty="0" smtClean="0">
                <a:latin typeface="Times New Roman"/>
                <a:ea typeface="Times New Roman"/>
              </a:rPr>
              <a:t>Сегодня </a:t>
            </a:r>
            <a:r>
              <a:rPr lang="ru-RU" sz="3600" dirty="0">
                <a:latin typeface="Times New Roman"/>
                <a:ea typeface="Times New Roman"/>
              </a:rPr>
              <a:t>будет день напоминаний </a:t>
            </a:r>
            <a:br>
              <a:rPr lang="ru-RU" sz="3600" dirty="0">
                <a:latin typeface="Times New Roman"/>
                <a:ea typeface="Times New Roman"/>
              </a:rPr>
            </a:br>
            <a:r>
              <a:rPr lang="ru-RU" sz="3600" dirty="0" smtClean="0">
                <a:latin typeface="Times New Roman"/>
                <a:ea typeface="Times New Roman"/>
              </a:rPr>
              <a:t>О </a:t>
            </a:r>
            <a:r>
              <a:rPr lang="ru-RU" sz="3600" dirty="0">
                <a:latin typeface="Times New Roman"/>
                <a:ea typeface="Times New Roman"/>
              </a:rPr>
              <a:t>подвиге и доблести отцов.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58081608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Юнармия\DSC0620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657" y="1012569"/>
            <a:ext cx="9167266" cy="525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6533" y="366238"/>
            <a:ext cx="5034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параде юнармейцев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47530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Юнармия\DSC062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648" y="25810"/>
            <a:ext cx="9108385" cy="683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227439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Pictures\QapV6J-5iDc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228" y="404664"/>
            <a:ext cx="9044093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754565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Times New Roman"/>
                <a:ea typeface="Times New Roman"/>
              </a:rPr>
              <a:t>Ради счастья и жизни </a:t>
            </a:r>
            <a:endParaRPr lang="ru-RU" sz="48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800" b="1" dirty="0" smtClean="0">
                <a:latin typeface="Times New Roman"/>
                <a:ea typeface="Times New Roman"/>
              </a:rPr>
              <a:t>на </a:t>
            </a:r>
            <a:r>
              <a:rPr lang="ru-RU" sz="4800" b="1" dirty="0">
                <a:latin typeface="Times New Roman"/>
                <a:ea typeface="Times New Roman"/>
              </a:rPr>
              <a:t>свете,</a:t>
            </a:r>
            <a:endParaRPr lang="ru-RU" sz="48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800" b="1" dirty="0" smtClean="0">
                <a:latin typeface="Times New Roman"/>
                <a:ea typeface="Times New Roman"/>
              </a:rPr>
              <a:t>Ради </a:t>
            </a:r>
            <a:r>
              <a:rPr lang="ru-RU" sz="4800" b="1" dirty="0">
                <a:latin typeface="Times New Roman"/>
                <a:ea typeface="Times New Roman"/>
              </a:rPr>
              <a:t>воинов, павших тогда</a:t>
            </a:r>
            <a:endParaRPr lang="ru-RU" sz="48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800" b="1" dirty="0" smtClean="0">
                <a:latin typeface="Times New Roman"/>
                <a:ea typeface="Times New Roman"/>
              </a:rPr>
              <a:t>Пусть </a:t>
            </a:r>
            <a:r>
              <a:rPr lang="ru-RU" sz="4800" b="1" dirty="0">
                <a:latin typeface="Times New Roman"/>
                <a:ea typeface="Times New Roman"/>
              </a:rPr>
              <a:t>не будет войны </a:t>
            </a:r>
            <a:endParaRPr lang="ru-RU" sz="48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800" b="1" dirty="0" smtClean="0">
                <a:latin typeface="Times New Roman"/>
                <a:ea typeface="Times New Roman"/>
              </a:rPr>
              <a:t>на </a:t>
            </a:r>
            <a:r>
              <a:rPr lang="ru-RU" sz="4800" b="1" dirty="0">
                <a:latin typeface="Times New Roman"/>
                <a:ea typeface="Times New Roman"/>
              </a:rPr>
              <a:t>планете</a:t>
            </a:r>
            <a:r>
              <a:rPr lang="ru-RU" sz="4800" b="1" dirty="0" smtClean="0">
                <a:latin typeface="Times New Roman"/>
                <a:ea typeface="Times New Roman"/>
              </a:rPr>
              <a:t>!</a:t>
            </a:r>
            <a:endParaRPr lang="ru-RU" sz="4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НИКОГДА</a:t>
            </a:r>
            <a:r>
              <a:rPr lang="ru-RU" sz="4800" dirty="0">
                <a:latin typeface="Times New Roman"/>
                <a:ea typeface="Times New Roman"/>
              </a:rPr>
              <a:t>! </a:t>
            </a:r>
            <a:endParaRPr lang="ru-RU" sz="48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НИКОГДА</a:t>
            </a:r>
            <a:r>
              <a:rPr lang="ru-RU" sz="4800" dirty="0">
                <a:latin typeface="Times New Roman"/>
                <a:ea typeface="Times New Roman"/>
              </a:rPr>
              <a:t>! </a:t>
            </a:r>
            <a:endParaRPr lang="ru-RU" sz="4800" dirty="0" smtClean="0">
              <a:latin typeface="Times New Roman"/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НИКОГДА!</a:t>
            </a:r>
          </a:p>
        </p:txBody>
      </p:sp>
    </p:spTree>
    <p:extLst>
      <p:ext uri="{BB962C8B-B14F-4D97-AF65-F5344CB8AC3E}">
        <p14:creationId xmlns:p14="http://schemas.microsoft.com/office/powerpoint/2010/main" xmlns="" val="35283266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Юнармия\парад\DSCF88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8664963" cy="649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893953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:\Юнармия\парад\DSCF886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" y="0"/>
            <a:ext cx="8846774" cy="663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59209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Юнармия\парад\DSCF88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118"/>
            <a:ext cx="9101176" cy="682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175288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Юнармия\парад\DSCF886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59173" y="404664"/>
            <a:ext cx="877596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847624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299" y="75327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Время  </a:t>
            </a:r>
            <a:r>
              <a:rPr lang="ru-RU" b="1" dirty="0">
                <a:latin typeface="Times New Roman"/>
                <a:ea typeface="Times New Roman"/>
              </a:rPr>
              <a:t>неумолимо идет вперед, но вместе с тем оно не властно над памятью народной. В эти дни, когда оживает природа, мы чувствуем, как прекрасна жизнь, как дорога она нам. И понимаем, что мы живем благодаря тем, кто погибал во имя жизни: мерз в снегах, истекал кровью в госпиталях, бросался с гранатой под танки. </a:t>
            </a:r>
            <a:endParaRPr lang="ru-RU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Слава </a:t>
            </a:r>
            <a:r>
              <a:rPr lang="ru-RU" b="1" dirty="0">
                <a:latin typeface="Times New Roman"/>
                <a:ea typeface="Times New Roman"/>
              </a:rPr>
              <a:t>всем тем, кому мы обязаны мирным небом и своим счастливым детством!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2" name="Picture 4" descr="F:\Юнармия\DSC0615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187624" y="2132856"/>
            <a:ext cx="6840760" cy="462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308274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DSC0057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95"/>
            <a:ext cx="8856523" cy="664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85272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Рядом с нами живут ветераны, что прошли по дорогам войны,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Пусть </a:t>
            </a:r>
            <a:r>
              <a:rPr lang="ru-RU" dirty="0">
                <a:latin typeface="Times New Roman"/>
                <a:ea typeface="Times New Roman"/>
              </a:rPr>
              <a:t>болят у них старые раны, но духом они, как и прежде сильны</a:t>
            </a:r>
            <a:r>
              <a:rPr lang="ru-RU" dirty="0" smtClean="0">
                <a:latin typeface="Times New Roman"/>
                <a:ea typeface="Times New Roman"/>
              </a:rPr>
              <a:t>.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747" y="942589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Им погибших друзей не забыть никогда, хотя в этом и нет их вины,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Но </a:t>
            </a:r>
            <a:r>
              <a:rPr lang="ru-RU" dirty="0">
                <a:latin typeface="Times New Roman"/>
                <a:ea typeface="Times New Roman"/>
              </a:rPr>
              <a:t>в душе рядом с ними они навсегда и не могут уйти от войны.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38420"/>
            <a:ext cx="6894513" cy="516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086192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339</Words>
  <Application>Microsoft Office PowerPoint</Application>
  <PresentationFormat>Экран (4:3)</PresentationFormat>
  <Paragraphs>26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Горизонт</vt:lpstr>
      <vt:lpstr>«По страницам  истории» (фоторепортаж)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Admin</cp:lastModifiedBy>
  <cp:revision>16</cp:revision>
  <dcterms:created xsi:type="dcterms:W3CDTF">2020-10-28T08:08:05Z</dcterms:created>
  <dcterms:modified xsi:type="dcterms:W3CDTF">2021-01-11T09:31:13Z</dcterms:modified>
</cp:coreProperties>
</file>