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5"/>
  </p:notesMasterIdLst>
  <p:handoutMasterIdLst>
    <p:handoutMasterId r:id="rId16"/>
  </p:handoutMasterIdLst>
  <p:sldIdLst>
    <p:sldId id="279" r:id="rId4"/>
    <p:sldId id="277" r:id="rId5"/>
    <p:sldId id="278" r:id="rId6"/>
    <p:sldId id="261" r:id="rId7"/>
    <p:sldId id="280" r:id="rId8"/>
    <p:sldId id="281" r:id="rId9"/>
    <p:sldId id="274" r:id="rId10"/>
    <p:sldId id="284" r:id="rId11"/>
    <p:sldId id="285" r:id="rId12"/>
    <p:sldId id="283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88FBB010-6BAD-46AA-8FA2-0219D8725FB0}">
          <p14:sldIdLst>
            <p14:sldId id="273"/>
            <p14:sldId id="257"/>
            <p14:sldId id="263"/>
          </p14:sldIdLst>
        </p14:section>
        <p14:section name="Раздел без заголовка" id="{B063573B-97AA-48D6-9777-8C55FB706CDF}">
          <p14:sldIdLst>
            <p14:sldId id="267"/>
            <p14:sldId id="265"/>
            <p14:sldId id="261"/>
            <p14:sldId id="262"/>
            <p14:sldId id="271"/>
            <p14:sldId id="264"/>
            <p14:sldId id="266"/>
            <p14:sldId id="270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6" autoAdjust="0"/>
    <p:restoredTop sz="77320" autoAdjust="0"/>
  </p:normalViewPr>
  <p:slideViewPr>
    <p:cSldViewPr>
      <p:cViewPr varScale="1">
        <p:scale>
          <a:sx n="43" d="100"/>
          <a:sy n="43" d="100"/>
        </p:scale>
        <p:origin x="-126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4013-00B7-4412-98A7-F66E484CC4A8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FE95C-C27E-4711-9D21-9E2731F3FD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337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BB722-3F35-4428-B81E-F5314DA9B782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F8464-E98A-4FDB-9916-F72B28880A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4701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8464-E98A-4FDB-9916-F72B28880AC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659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9445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923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7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668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60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218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948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910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255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621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06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0521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0215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034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505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0964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7651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64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5010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28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349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887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9060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414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674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3854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1631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3904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70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5841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872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739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901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A0E7-43FF-42E7-A7AA-1A65BD225A80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22047-4783-4B72-856F-54EC0DD869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521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98C7C-0FA7-4C48-A547-343B424A6697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8906C-83E4-4057-B315-7E758994A6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66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C8E85-5E8D-48AE-9BEA-A8FC7D35637F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152A2-9A24-4A74-B996-0D29F6741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31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https://wooshop.ru/uploads/shop/products/large/fa86dbd4353f3069bcfd3fc8b5a630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32656"/>
            <a:ext cx="6156176" cy="60080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4320480" cy="670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320480" cy="670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4424adbf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425" y="1595437"/>
            <a:ext cx="539115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ds04.infourok.ru/uploads/ex/127f/00102b96-63c01b62/hello_html_2e120a3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0"/>
            <a:ext cx="7872000" cy="66236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aqa.ru/upload/000/u1/c7/ec/zolotye-rybki-razlichayut-klassicheskuyu-muzyku-photo-articles-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8072" y="260648"/>
            <a:ext cx="9402072" cy="62646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s://lisa.ru/wp-content/uploads/2018/01/liza_HiRes_depositphotos.com_Fotodom.ru_HiRes_depositphotos.com_Fotod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7208900" cy="6408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ds04.infourok.ru/uploads/ex/0d9c/00005bbb-f99963fe/img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60905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3877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akvaok.ru/wp-content/uploads/2017/11/5474_1_lr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572172" cy="5400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https://famt.ru/wp-content/uploads/2019/06/zolota-rybka-po-sonni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98703">
            <a:off x="4605883" y="2844167"/>
            <a:ext cx="4305069" cy="3055869"/>
          </a:xfrm>
          <a:prstGeom prst="rect">
            <a:avLst/>
          </a:prstGeom>
          <a:noFill/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-5065152"/>
            <a:ext cx="8658139" cy="10587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Физкультминутка «Рыбка»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entury Gothic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0000"/>
              </a:solidFill>
              <a:latin typeface="Century Gothic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Рыбка плавает в водице,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(Сложенными вместе ладонями дети изображают, как плывет рыбка).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Рыбке весело играть.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(Хлопают в ладоши).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Рыбка, рыбка, озорница,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(Грозят пальчиком).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Мы хотим тебя поймать.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(Делают хватательные движение обеими руками).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Рыбка спинку изогнула,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(Руки над головой, прогибаемся в спине).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Крошку хлебную взяла.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(Приседаем).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Рыбка хвостиком вильнула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Быстро- быстро уплыла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(Помахать рукой)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2e120a3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48883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ello_html_2f9d31bf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8467639" cy="63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7gy.ru/images/stories/bumaga/ryby1.JPG"/>
          <p:cNvPicPr>
            <a:picLocks noChangeAspect="1" noChangeArrowheads="1"/>
          </p:cNvPicPr>
          <p:nvPr/>
        </p:nvPicPr>
        <p:blipFill>
          <a:blip r:embed="rId2" cstate="print"/>
          <a:srcRect t="4398" r="1725" b="57129"/>
          <a:stretch>
            <a:fillRect/>
          </a:stretch>
        </p:blipFill>
        <p:spPr bwMode="auto">
          <a:xfrm>
            <a:off x="0" y="908720"/>
            <a:ext cx="8914456" cy="44096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7gy.ru/images/stories/bumaga/ryby1.JPG"/>
          <p:cNvPicPr>
            <a:picLocks noChangeAspect="1" noChangeArrowheads="1"/>
          </p:cNvPicPr>
          <p:nvPr/>
        </p:nvPicPr>
        <p:blipFill>
          <a:blip r:embed="rId2" cstate="print"/>
          <a:srcRect t="42871" r="-967"/>
          <a:stretch>
            <a:fillRect/>
          </a:stretch>
        </p:blipFill>
        <p:spPr bwMode="auto">
          <a:xfrm>
            <a:off x="179512" y="188640"/>
            <a:ext cx="8825094" cy="63093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</Words>
  <Application>Microsoft Office PowerPoint</Application>
  <PresentationFormat>Экран (4:3)</PresentationFormat>
  <Paragraphs>43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Специальное оформление</vt:lpstr>
      <vt:lpstr>1_Специальное оформление</vt:lpstr>
      <vt:lpstr>2_Специальное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User</cp:lastModifiedBy>
  <cp:revision>17</cp:revision>
  <cp:lastPrinted>2018-01-28T17:39:57Z</cp:lastPrinted>
  <dcterms:created xsi:type="dcterms:W3CDTF">2018-01-28T16:03:00Z</dcterms:created>
  <dcterms:modified xsi:type="dcterms:W3CDTF">2020-12-02T06:35:36Z</dcterms:modified>
</cp:coreProperties>
</file>