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056"/>
            <a:ext cx="9144000" cy="5961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tri-bogatyrya-sbornik-multfil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25474"/>
            <a:ext cx="9144000" cy="51435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_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5784" y="1928802"/>
            <a:ext cx="9978996" cy="321471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_0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0"/>
            <a:ext cx="575705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1" y="0"/>
            <a:ext cx="4730859" cy="687292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89"/>
            <a:ext cx="9144000" cy="629412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8963" y="428604"/>
            <a:ext cx="9222963" cy="610252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svetlogorsk</dc:creator>
  <cp:lastModifiedBy>svetlogorsk</cp:lastModifiedBy>
  <cp:revision>2</cp:revision>
  <dcterms:created xsi:type="dcterms:W3CDTF">2021-02-24T06:48:12Z</dcterms:created>
  <dcterms:modified xsi:type="dcterms:W3CDTF">2021-02-24T08:32:02Z</dcterms:modified>
</cp:coreProperties>
</file>