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64" r:id="rId3"/>
    <p:sldId id="265" r:id="rId4"/>
    <p:sldId id="262" r:id="rId5"/>
    <p:sldId id="257" r:id="rId6"/>
    <p:sldId id="258" r:id="rId7"/>
    <p:sldId id="266" r:id="rId8"/>
    <p:sldId id="267" r:id="rId9"/>
    <p:sldId id="260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8C32F7-0DB2-48B8-A47D-7932658A4D0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A0A-E46B-4850-A5CD-5C8893BE8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586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7138DA-EE60-49ED-BE2D-937CB24B40C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605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54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0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476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1D462-F35C-483E-961D-19D0549D633E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11F9F-221A-4D3C-978E-A04506266D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344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7AC10-9B10-4EF9-BE62-F2DA0C42ED51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2725F-6C2B-4B5E-B93E-776BA89984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057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D7F1B-845D-4D6B-BB3E-0753DE3AB9BC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6E31A-F18C-438F-A427-7FB1670A8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050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92778-4E17-4E9E-B1A4-8D59B096287D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CD81C-66C3-4CDC-8674-8970D1940D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056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E7865-DE0A-4A2A-9C58-5182C517B9A6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F2744-864D-432E-A928-CB29E08027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699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73B5D-0C1C-4AF8-BC06-6BF6B4C13EC7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89757-FF90-4DB2-A80C-F7CACD71C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765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E4865-E7D1-4EC2-B46A-D73E2823BB0B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1A30A-514F-421E-9BEC-714BDA70A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256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367B6-9A8E-4408-9301-A3D5199A1BFB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DDA37-F5B8-45CF-916E-88D1C47E8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74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296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C7AB7-E6E5-43C7-919A-CFF4884D0625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66789-4694-4CD6-8347-85C2F142A9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715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86C0B-6E6A-425D-97E0-F9CF14430E94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23D53-F667-4F57-B907-4BC70A6B14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220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F46E5-141D-4371-A5EC-E0D6CAD7D65E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7F304-4F83-4964-B597-EEB857CA1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28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76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339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961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0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679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522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5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7E6D7-DBEC-4168-822E-655BB3E5338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1D976-055C-4103-A087-F82B1CF8F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14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783B91-C8DB-460E-97D0-0879263E9F82}" type="datetime1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04032E-0816-41BC-A33E-0D7D16D3DF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09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52922"/>
            <a:ext cx="9353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Путешествие в страну Красивой речи</a:t>
            </a:r>
            <a:endParaRPr lang="ru-RU" sz="44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1484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759" y="365125"/>
            <a:ext cx="2156840" cy="362175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51" y="365125"/>
            <a:ext cx="3597997" cy="33079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4" y="3554568"/>
            <a:ext cx="3830463" cy="31190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089" y="526908"/>
            <a:ext cx="3144136" cy="32981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01"/>
              </a:clrFrom>
              <a:clrTo>
                <a:srgbClr val="FFFF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420" y="3129564"/>
            <a:ext cx="2123042" cy="34450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97758" y="3825099"/>
            <a:ext cx="20348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dirty="0" smtClean="0">
                <a:solidFill>
                  <a:srgbClr val="00B050"/>
                </a:solidFill>
              </a:rPr>
              <a:t>Л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83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30" y="244697"/>
            <a:ext cx="3386396" cy="307315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30" y="3567447"/>
            <a:ext cx="4026794" cy="30200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524" y="27299"/>
            <a:ext cx="2441031" cy="32905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053" y="184317"/>
            <a:ext cx="3462834" cy="31335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462" y="3162836"/>
            <a:ext cx="4709375" cy="29433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77307" y="3825025"/>
            <a:ext cx="22151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dirty="0" smtClean="0">
                <a:solidFill>
                  <a:srgbClr val="00B050"/>
                </a:solidFill>
              </a:rPr>
              <a:t>Р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48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23" y="365125"/>
            <a:ext cx="2539714" cy="296035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581" y="365125"/>
            <a:ext cx="4431599" cy="31562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29" y="3325479"/>
            <a:ext cx="2620530" cy="35325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784" y="457490"/>
            <a:ext cx="4187660" cy="34254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346" y="3882979"/>
            <a:ext cx="4932608" cy="277459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14975" y="3882979"/>
            <a:ext cx="20600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dirty="0" smtClean="0">
                <a:solidFill>
                  <a:srgbClr val="00B050"/>
                </a:solidFill>
              </a:rPr>
              <a:t>Ш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10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03" y="365125"/>
            <a:ext cx="2804541" cy="254512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69" y="3013655"/>
            <a:ext cx="3329189" cy="33291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358" y="141666"/>
            <a:ext cx="3844345" cy="38443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517" y="416261"/>
            <a:ext cx="2892382" cy="32785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5" y="4129991"/>
            <a:ext cx="2438405" cy="22128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93217" y="4129991"/>
            <a:ext cx="21636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dirty="0" smtClean="0">
                <a:solidFill>
                  <a:srgbClr val="00B050"/>
                </a:solidFill>
              </a:rPr>
              <a:t>В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6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599" y="-147918"/>
            <a:ext cx="12664440" cy="7175735"/>
          </a:xfrm>
        </p:spPr>
      </p:pic>
    </p:spTree>
    <p:extLst>
      <p:ext uri="{BB962C8B-B14F-4D97-AF65-F5344CB8AC3E}">
        <p14:creationId xmlns:p14="http://schemas.microsoft.com/office/powerpoint/2010/main" val="343006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3694"/>
          </a:xfrm>
        </p:spPr>
      </p:pic>
      <p:sp>
        <p:nvSpPr>
          <p:cNvPr id="5" name="TextBox 4"/>
          <p:cNvSpPr txBox="1"/>
          <p:nvPr/>
        </p:nvSpPr>
        <p:spPr>
          <a:xfrm>
            <a:off x="6328231" y="1027906"/>
            <a:ext cx="56460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Мы с тобой подружимся,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А потом покружимся,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Снова за руки возьмемся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И друг другу улыбнемся!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38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96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2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38751" y="5715000"/>
            <a:ext cx="500063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H:\Documents and Settings\Aida\Рабочий стол\НОвая ГРАФИКА сборник\КАРТИНКИ СБОРНИК_ школьные\__Flo20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524501" y="6000750"/>
            <a:ext cx="4095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6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62988" y="5601494"/>
            <a:ext cx="7429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7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7" cstate="email">
            <a:clrChange>
              <a:clrFrom>
                <a:srgbClr val="FFFFF7"/>
              </a:clrFrom>
              <a:clrTo>
                <a:srgbClr val="FFFF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9741" y="5601494"/>
            <a:ext cx="861185" cy="894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8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024064" y="5357814"/>
            <a:ext cx="7715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9" descr="H:\Documents and Settings\Aida\Рабочий стол\НОвая ГРАФИКА сборник\КАРТИНКИ СБОРНИК_ школьные\__SUN2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524000" y="214314"/>
            <a:ext cx="57150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206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664632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30"/>
            <a:ext cx="12192000" cy="6850969"/>
          </a:xfrm>
        </p:spPr>
      </p:pic>
    </p:spTree>
    <p:extLst>
      <p:ext uri="{BB962C8B-B14F-4D97-AF65-F5344CB8AC3E}">
        <p14:creationId xmlns:p14="http://schemas.microsoft.com/office/powerpoint/2010/main" val="3402593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4653"/>
          </a:xfrm>
        </p:spPr>
      </p:pic>
    </p:spTree>
    <p:extLst>
      <p:ext uri="{BB962C8B-B14F-4D97-AF65-F5344CB8AC3E}">
        <p14:creationId xmlns:p14="http://schemas.microsoft.com/office/powerpoint/2010/main" val="2585534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99"/>
            <a:ext cx="12192000" cy="7380741"/>
          </a:xfrm>
        </p:spPr>
      </p:pic>
    </p:spTree>
    <p:extLst>
      <p:ext uri="{BB962C8B-B14F-4D97-AF65-F5344CB8AC3E}">
        <p14:creationId xmlns:p14="http://schemas.microsoft.com/office/powerpoint/2010/main" val="2669923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923" y="3644219"/>
            <a:ext cx="3997779" cy="2998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60" y="224291"/>
            <a:ext cx="3139168" cy="3139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8" y="3715656"/>
            <a:ext cx="4137841" cy="2926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131" y="276905"/>
            <a:ext cx="3086554" cy="3086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64" y="276905"/>
            <a:ext cx="2743604" cy="3086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5280338" y="3715656"/>
            <a:ext cx="14037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dirty="0" smtClean="0">
                <a:solidFill>
                  <a:srgbClr val="00B050"/>
                </a:solidFill>
              </a:rPr>
              <a:t>с</a:t>
            </a:r>
            <a:endParaRPr lang="ru-RU" sz="16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99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2" y="3761166"/>
            <a:ext cx="3796070" cy="2832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445" y="200158"/>
            <a:ext cx="2926814" cy="3122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4" y="200158"/>
            <a:ext cx="4640137" cy="2813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964061" y="4391696"/>
            <a:ext cx="1835984" cy="197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241701" y="4069724"/>
            <a:ext cx="19575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dirty="0" smtClean="0">
                <a:solidFill>
                  <a:srgbClr val="00B050"/>
                </a:solidFill>
              </a:rPr>
              <a:t>Н</a:t>
            </a:r>
          </a:p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31452" y="390907"/>
            <a:ext cx="3139712" cy="31397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310" y="3453346"/>
            <a:ext cx="3050485" cy="305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1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Праздник детский 2">
  <a:themeElements>
    <a:clrScheme name="Другая 49">
      <a:dk1>
        <a:srgbClr val="8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30</Words>
  <Application>Microsoft Office PowerPoint</Application>
  <PresentationFormat>Широкоэкранный</PresentationFormat>
  <Paragraphs>12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Праздник детский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Светлогорский ДС</dc:creator>
  <cp:lastModifiedBy>Юля</cp:lastModifiedBy>
  <cp:revision>14</cp:revision>
  <dcterms:created xsi:type="dcterms:W3CDTF">2021-04-06T11:07:24Z</dcterms:created>
  <dcterms:modified xsi:type="dcterms:W3CDTF">2021-04-06T19:52:13Z</dcterms:modified>
</cp:coreProperties>
</file>