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61" r:id="rId5"/>
    <p:sldId id="262" r:id="rId6"/>
    <p:sldId id="257" r:id="rId7"/>
    <p:sldId id="258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0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25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88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88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44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33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09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56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83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83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849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72B60-79EB-4B94-8A94-D25522757F66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45CDA-1C4F-4987-A50E-C0876C081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86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microsoft.com/office/2007/relationships/hdphoto" Target="../media/hdphoto1.wdp"/><Relationship Id="rId7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48" y="4948"/>
            <a:ext cx="6853052" cy="685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1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35304" cy="370956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95" y="3709565"/>
            <a:ext cx="4698670" cy="2936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667" y="3709565"/>
            <a:ext cx="5597217" cy="31484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0463"/>
            <a:ext cx="5554188" cy="364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8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846" y="2653949"/>
            <a:ext cx="4081153" cy="40811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56652"/>
            <a:ext cx="4531104" cy="3401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104" y="145286"/>
            <a:ext cx="3988773" cy="5017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92" y="0"/>
            <a:ext cx="3024150" cy="3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0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073" y="2529444"/>
            <a:ext cx="4430292" cy="38850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8147"/>
            <a:ext cx="3080652" cy="2795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83" y="2838203"/>
            <a:ext cx="4909676" cy="4019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54" y="-128155"/>
            <a:ext cx="5411190" cy="338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2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83" y="198705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444343" cy="4027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886" y="0"/>
            <a:ext cx="4893537" cy="52904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391" y="3235541"/>
            <a:ext cx="2471552" cy="329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7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136" y="281832"/>
            <a:ext cx="311695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8" y="-15956"/>
            <a:ext cx="4158011" cy="4019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211" y="7325"/>
            <a:ext cx="2997035" cy="39960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8180">
            <a:off x="2844138" y="2799992"/>
            <a:ext cx="3728852" cy="40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7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2836" cy="6858000"/>
          </a:xfrm>
        </p:spPr>
      </p:pic>
      <p:sp>
        <p:nvSpPr>
          <p:cNvPr id="5" name="TextBox 4"/>
          <p:cNvSpPr txBox="1"/>
          <p:nvPr/>
        </p:nvSpPr>
        <p:spPr>
          <a:xfrm>
            <a:off x="1983179" y="365125"/>
            <a:ext cx="105809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Comic Sans MS" panose="030F0702030302020204" pitchFamily="66" charset="0"/>
              </a:rPr>
              <a:t>Физминутка</a:t>
            </a:r>
            <a:r>
              <a:rPr lang="ru-RU" sz="2400" b="1" dirty="0" smtClean="0">
                <a:latin typeface="Comic Sans MS" panose="030F0702030302020204" pitchFamily="66" charset="0"/>
              </a:rPr>
              <a:t> «Прогулка»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Дети по лесу гуляли, (Ходьба на месте)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За природой наблюдали. (Повороты головой влево-вправо)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Вверх на солнце посмотрели, (Встать на носки)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И их лучики согрели. (обхватить себя руками)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Чудеса у нас на свете, (Присесть, руки на поясе.)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Стали карликами дети.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А потом все дружно встали, (Встать на носочках, руки на поясе)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Великанами мы стали.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Бабочки летали, (Бег на месте, плавно машем руками)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Крыльями махали.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Дружно хлопаем, (Хлопки в ладоши)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Ногами топаем. (Притопы на месте)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Хорошо мы погуляли (Дети присаживаются на свои места)</a:t>
            </a:r>
          </a:p>
          <a:p>
            <a:r>
              <a:rPr lang="ru-RU" sz="2400" b="1" dirty="0" smtClean="0">
                <a:latin typeface="Comic Sans MS" panose="030F0702030302020204" pitchFamily="66" charset="0"/>
              </a:rPr>
              <a:t>И нисколько не устали.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72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932787"/>
          </a:xfrm>
        </p:spPr>
      </p:pic>
    </p:spTree>
    <p:extLst>
      <p:ext uri="{BB962C8B-B14F-4D97-AF65-F5344CB8AC3E}">
        <p14:creationId xmlns:p14="http://schemas.microsoft.com/office/powerpoint/2010/main" val="25822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80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491345" y="213756"/>
            <a:ext cx="6448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Лес – место отдыха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929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80553"/>
          </a:xfrm>
        </p:spPr>
      </p:pic>
      <p:sp>
        <p:nvSpPr>
          <p:cNvPr id="5" name="TextBox 4"/>
          <p:cNvSpPr txBox="1"/>
          <p:nvPr/>
        </p:nvSpPr>
        <p:spPr>
          <a:xfrm>
            <a:off x="3776353" y="365125"/>
            <a:ext cx="4857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Лес - столовая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11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67"/>
                    </a14:imgEffect>
                    <a14:imgEffect>
                      <a14:saturation sa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07" y="1365935"/>
            <a:ext cx="3557325" cy="2658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2188" y="1351230"/>
            <a:ext cx="3682848" cy="26734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1829" y="1351229"/>
            <a:ext cx="3584252" cy="26734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7" y="4176940"/>
            <a:ext cx="3557325" cy="22855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2188" y="4170588"/>
            <a:ext cx="3682848" cy="2291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1829" y="4176940"/>
            <a:ext cx="3584252" cy="22855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74208" y="365125"/>
            <a:ext cx="383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Лес - аптека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3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68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36" y="4007653"/>
            <a:ext cx="3694177" cy="2460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4035">
            <a:off x="7597062" y="3877567"/>
            <a:ext cx="3983985" cy="31630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36" y="1300513"/>
            <a:ext cx="3446099" cy="314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773" y="2486091"/>
            <a:ext cx="4241408" cy="42414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14773" y="360263"/>
            <a:ext cx="462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Лес - мастерская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91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999"/>
            <a:ext cx="12202771" cy="7163027"/>
          </a:xfrm>
        </p:spPr>
      </p:pic>
      <p:sp>
        <p:nvSpPr>
          <p:cNvPr id="5" name="TextBox 4"/>
          <p:cNvSpPr txBox="1"/>
          <p:nvPr/>
        </p:nvSpPr>
        <p:spPr>
          <a:xfrm>
            <a:off x="3360717" y="-48760"/>
            <a:ext cx="3277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Лес - дом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2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13829" cy="33836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029" y="-33196"/>
            <a:ext cx="5402856" cy="3447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05272"/>
            <a:ext cx="4383314" cy="31176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57" y="3420417"/>
            <a:ext cx="4288886" cy="342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9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141</Words>
  <Application>Microsoft Office PowerPoint</Application>
  <PresentationFormat>Широкоэкранный</PresentationFormat>
  <Paragraphs>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</dc:creator>
  <cp:lastModifiedBy>Юля</cp:lastModifiedBy>
  <cp:revision>9</cp:revision>
  <dcterms:created xsi:type="dcterms:W3CDTF">2021-11-21T14:22:49Z</dcterms:created>
  <dcterms:modified xsi:type="dcterms:W3CDTF">2021-11-21T17:35:20Z</dcterms:modified>
</cp:coreProperties>
</file>