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unname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7" y="0"/>
            <a:ext cx="965017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huchelo-maslenitcy-kotoroe-vy-mozhete-kup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78960" y="0"/>
            <a:ext cx="5041401" cy="6857999"/>
          </a:xfrm>
        </p:spPr>
      </p:pic>
      <p:pic>
        <p:nvPicPr>
          <p:cNvPr id="1026" name="Picture 2" descr="C:\Users\user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714612" cy="3513838"/>
          </a:xfrm>
          <a:prstGeom prst="rect">
            <a:avLst/>
          </a:prstGeom>
          <a:noFill/>
        </p:spPr>
      </p:pic>
      <p:pic>
        <p:nvPicPr>
          <p:cNvPr id="1028" name="Picture 4" descr="C:\Users\user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3248"/>
            <a:ext cx="2714612" cy="3955160"/>
          </a:xfrm>
          <a:prstGeom prst="rect">
            <a:avLst/>
          </a:prstGeom>
          <a:noFill/>
        </p:spPr>
      </p:pic>
      <p:pic>
        <p:nvPicPr>
          <p:cNvPr id="1029" name="Picture 5" descr="C:\Users\user\Desktop\mask_49078v_784_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0"/>
            <a:ext cx="2857488" cy="3091282"/>
          </a:xfrm>
          <a:prstGeom prst="rect">
            <a:avLst/>
          </a:prstGeom>
          <a:noFill/>
        </p:spPr>
      </p:pic>
      <p:pic>
        <p:nvPicPr>
          <p:cNvPr id="1031" name="Picture 7" descr="C:\Users\user\Desktop\kukla-maslenica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3000372"/>
            <a:ext cx="3129732" cy="4170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4109413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96000" cy="4067175"/>
          </a:xfrm>
          <a:prstGeom prst="rect">
            <a:avLst/>
          </a:prstGeom>
          <a:noFill/>
        </p:spPr>
      </p:pic>
      <p:pic>
        <p:nvPicPr>
          <p:cNvPr id="2050" name="Picture 2" descr="C:\Users\user\Desktop\b1482d6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733675"/>
            <a:ext cx="5715000" cy="4124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slenica_16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552" y="214290"/>
            <a:ext cx="9509552" cy="633970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268883.660x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3714753"/>
            <a:ext cx="5668150" cy="3143247"/>
          </a:xfrm>
          <a:prstGeom prst="rect">
            <a:avLst/>
          </a:prstGeom>
          <a:noFill/>
        </p:spPr>
      </p:pic>
      <p:pic>
        <p:nvPicPr>
          <p:cNvPr id="3076" name="Picture 4" descr="C:\Users\user\Desktop\kustodiyev_top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71668" y="3279506"/>
            <a:ext cx="5286412" cy="3578494"/>
          </a:xfrm>
          <a:prstGeom prst="rect">
            <a:avLst/>
          </a:prstGeom>
          <a:noFill/>
        </p:spPr>
      </p:pic>
      <p:pic>
        <p:nvPicPr>
          <p:cNvPr id="3075" name="Picture 3" descr="C:\Users\user\Desktop\Snowballing,_by_John_Morg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-357214"/>
            <a:ext cx="8501090" cy="4184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slenitsa_pancakes_pastries_dishes_russia_92856_3840x21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08366" y="785794"/>
            <a:ext cx="9452366" cy="531695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a89bffa3ba4b3cde712c671393dade906bf277c_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9329775" cy="506140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user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45516" cy="3357562"/>
          </a:xfrm>
          <a:prstGeom prst="rect">
            <a:avLst/>
          </a:prstGeom>
          <a:noFill/>
        </p:spPr>
      </p:pic>
      <p:pic>
        <p:nvPicPr>
          <p:cNvPr id="4100" name="Picture 4" descr="C:\Users\user\Desktop\masl.-30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0"/>
            <a:ext cx="4143372" cy="3929070"/>
          </a:xfrm>
          <a:prstGeom prst="rect">
            <a:avLst/>
          </a:prstGeom>
          <a:noFill/>
        </p:spPr>
      </p:pic>
      <p:pic>
        <p:nvPicPr>
          <p:cNvPr id="4101" name="Picture 5" descr="C:\Users\user\Desktop\Maslenit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3338893"/>
            <a:ext cx="5286412" cy="3519107"/>
          </a:xfrm>
          <a:prstGeom prst="rect">
            <a:avLst/>
          </a:prstGeom>
          <a:noFill/>
        </p:spPr>
      </p:pic>
      <p:pic>
        <p:nvPicPr>
          <p:cNvPr id="4098" name="Picture 2" descr="C:\Users\user\Desktop\Без названия (1)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371831"/>
            <a:ext cx="5238778" cy="3486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2018-02-14T18:37:17Z</dcterms:created>
  <dcterms:modified xsi:type="dcterms:W3CDTF">2018-02-14T19:43:47Z</dcterms:modified>
</cp:coreProperties>
</file>