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38CE89A-A1AE-4389-B86B-7385C0587D0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9"/>
            <p14:sldId id="266"/>
            <p14:sldId id="267"/>
            <p14:sldId id="268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3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6633"/>
            <a:ext cx="8420472" cy="648071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МДОУ Светлогорский детский сад</a:t>
            </a:r>
            <a:endParaRPr lang="ru-RU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340768"/>
            <a:ext cx="6400800" cy="2736304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проект</a:t>
            </a:r>
          </a:p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«Дети и дорога»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4293096"/>
            <a:ext cx="4538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воспитатель, </a:t>
            </a:r>
            <a:r>
              <a:rPr lang="ru-RU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Понтаева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Е.В. 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3928" y="5661248"/>
            <a:ext cx="237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Светлогорск, 2018г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99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используемой литературы: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Н.Н.Авдеева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О.Л. Князева, Р.Б.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«Безопасность: Учебное пособие по основам безопасности жизнедеятельности детей старшего дошкольного возраста»– М.: ООО «Издательство АСТ-ЛТД», 1998. – 160 с. Белая К.Ю. Я и моя безопасность. Тематический словарь в картинках: Мир человека. – М.: Школьная Пресса, 2010. – 48.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Н.Н. Авдеева, О.Л. Князева, Р.Б.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«Безопасность на улицах и дорогах: Методическое пособие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с детьми старшего дошкольного возраста». – М.: ООО «Издательство АСТ-ЛТД», 1997.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Белая К.Ю.,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Зимонина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В.Н.,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Кондрыкинская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Л.А. Как обеспечить безопасность дошкольников. Конспекты по основам безопасности детей дошкольного возраста. Книга для воспитателей детского сада. – М.: Просвещение, 2004.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Вдовиченко Л.А. «Ребенок на улице», «Детство-пресс», 2008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Л.Б.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Поддубная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«Правила дорожного движения подготовительная группа», - Волгоград, «Корифей», 2009.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В.Н. Кирьянов «Профилактика детского дорожно-транспортного травматизма» методическое пособие. - М., «Тритий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2000 г.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Хромцева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Т.Г. Воспитание безопасного поведения в быту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дошкольного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Учебное пособие. – М.: Педагогическое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общество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 2005.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Хромцева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Т.Г. Воспитание безопасного поведения дошкольников на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улице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Учебное пособие – М.: Центр педагогического образования, 2007.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12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endParaRPr lang="ru-RU" sz="8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54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63272" cy="404664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«Безопасность на дороге»</a:t>
            </a:r>
            <a:endParaRPr lang="ru-RU" sz="2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404664"/>
            <a:ext cx="763284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Активизация деятельности детей старшей группы по обучению правилам безопасного поведения на дорогах и профилактике детского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транспортного травматизма.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знаний детей о правилах поведения на дороге в зимний период и умение применять полученные знания о правилах дорожного движения в играх, в повседневной жизни.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и расширить знания детей о правилах дорожного движения в зимний период времени. Развить психофизиологические качества ребенка, обеспечивающих его безопасность в процессе дорожного движения. Воспитывать патриотические чувства к своему родному поселку. Воспитывать ответственность за безопасность своей жизни и жизни других людей. Закреплять потребность в соблюдении правил дорожного движения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 Буратино. Здравствуйте ребята! А я сегодня успел побывать в школе пешеходных наук. Мне там рассказали, что надо делать, чтобы сохранить свою жизнь                                                                                                                          Правило №1. Где на дорогах. А вы знаете? Правильно, надо соблюдать правила дорожного движения. Давайте их все вспомним.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переходить дорогу?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 переходить дорогу можно только по пешеходным переходам. Они обозначаются специальным знаком «пешеходный переход». Вот посмотрите (показывает знак). Ребята, а знаете какой самый безопасный переход? Это - подземный. Он обозначается вот так (показывает знак). </a:t>
            </a:r>
          </a:p>
        </p:txBody>
      </p:sp>
    </p:spTree>
    <p:extLst>
      <p:ext uri="{BB962C8B-B14F-4D97-AF65-F5344CB8AC3E}">
        <p14:creationId xmlns:p14="http://schemas.microsoft.com/office/powerpoint/2010/main" val="26131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476672"/>
            <a:ext cx="7200800" cy="604867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№2. Если нет подземного перехода, ты должен пользоваться переходом со светофором. А сигналы светофора вы знаете? Правильно. «Красный человечек» означает: «стойте!», а «зелёный человечек» означает: «идите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marL="0" indent="0">
              <a:buNone/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Правило№3. Нельзя переходить дорогу на красный свет, даже если нет машин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№4. Переходя дорогу, всегда надо смотреть по сторонам. Куда мы сначала посмотрим? Да, сначала – налево, а дойдя до середины дороги – направо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№5. Безопаснее всего переходить дорогу с группой пешеходов. Это понимают даже бездомные собаки, которые не знают правил дорожного движения. Ни в коем случае нельзя выбегать на дорогу. Перед дорогой надо остановиться. Ребята, а почему нельзя выбегать на дорогу? А на дороге играть можно? Почему? Правильно.   </a:t>
            </a:r>
            <a:endParaRPr lang="ru-RU" sz="4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№6. Нельзя играть на проезжей части дороги и на тротуаре. Ребята, если ваши родители забыли с какой стороны нужно обходить автобус, троллейбус и трамвай, можете им напомнить, что: Автобус и троллейбус на остановке надо обходить только сзади, а трамвай можно обходить только спереди. Договорились? </a:t>
            </a:r>
            <a:endParaRPr lang="ru-RU" sz="4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молодцы ребята! Все правила помните. Это здорово! Только вот мне уже пора. Пойду к другим ребятам напомню правила. До скорой встречи!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44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49006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тему: «Дорога и </a:t>
            </a:r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дети!»</a:t>
            </a:r>
            <a:endParaRPr lang="ru-RU" sz="2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548680"/>
            <a:ext cx="7344816" cy="60486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деятельности детей по обучению правилам безопасного поведения на дорогах и профилактике детского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транспортного травматизма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и расширить знания детей о правилах дорожного движения. Развить психофизиологические качества ребенка, обеспечивающих его безопасность в процессе дорожного движения. Воспитывать патриотические чувства к своему родному городу. Воспитывать ответственность за безопасность своей жизни и жизни других людей. Закреплять потребность в соблюдении правил дорожного движения.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 ребята! Мы сегодня поговорим с вами о том, что надо делать, чтобы сохранить свою жизнь на дорогах. А вы знаете? Правильно, надо соблюдать правила дорожного движения. Давайте их все вспомним.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№1. Где можно переходить дорогу?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 переходить дорогу можно только по пешеходным переходам. Они обозначаются специальным знаком «пешеходный переход». Вот посмотрите (показывает знак). Ребята, а знаете какой самый безопасный переход? Это - подземный. Он обозначается вот так (показывает знак).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№2. Если нет подземного перехода, ты должен пользоваться переходом со светофором. А сигналы светофора вы знаете? Правильно. «Красный человечек» означает: «стойте!», а «зелёный человечек» означает: «идите!»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Правило№3. Нельзя переходить дорогу на красный свет, даже если нет машин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№4. Переходя дорогу, всегда надо смотреть по сторонам. Куда мы сначала посмотрим? Да, сначала – налево, а дойдя до середины дороги – направо.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№5. Безопаснее всего переходить дорогу с группой пешеходов. Это понимают даже бездомные собаки, которые не знают правил дорожного движения. Ни в коем случае нельзя выбегать на дорогу. Перед дорогой надо остановиться. Ребята, а почему нельзя выбегать на дорогу? А на дороге играть можно? Почему?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№6. Нельзя играть на проезжей части дороги и на тротуаре. Ребята, если ваши родители забыли с какой стороны нужно обходить автобус, троллейбус и трамвай, можете им напомнить, что: Автобус и троллейбус на остановке надо обходить только сзади, а трамвай можно обходить только спереди. Договорились?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молодцы ребята! Все правила помните. Это здорово!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6632"/>
            <a:ext cx="7560840" cy="66247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«Подумай – отгадай!»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активизировать процессы мышления, внимания и речи детей; уточнить представление о транспорте и правилах дорожного движения; воспитывать сообразительность и находчивость.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Правила: необходимо давать правильный ответ и не выкрикивать его хором. Выигрывает тот, кто получил больше фишек за правильные ответы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буду задавать вам вопросы. Кто знает правильный ответ, должен поднять руку. Кто первым ответит правильно, получает фишку. В конце игры посчитаем фишки и выявим победителя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Сколько колес у легкового автомобиля? ( 4) - Сколько человек могут ехать на одном велосипеде? (1) - Кто ходит по тротуару? (пешеход)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Кто управляет автомобилем? (Водитель)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называется место пересечения двух дорог? (Перекресток)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чего нужна проезжая часть? ( для движения транспорта)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какой стороне проезжей части движется транспорт? ( По правой)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может произойти, если пешеход или водитель нарушил правила дорожного движения? ( Авария или ДТП)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Какой свет верхний на светофоре? (Красный) - С какого возраста разрешается детям ездить на велосипеде по улице? (С 14лет)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Сколько сигналов у пешеходного светофора? (Два)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-Сколько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сигналов у пешеходного светофора? (Три) - На какое животное похож пешеходный переход? ( На зебру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пешеход может попасть в подземный переход? ( По лестнице вниз)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нет тротуара, где можно двигаться пешеходу? (По обочине слева, навстречу транспорту)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Какие машины оборудованы специальными звуковыми и световыми сигналами?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(«Скорая помощь», пожарная и милицейская машины)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держит в руке инспектор ГИБДД ? ( Жезл)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Где нужно играть, чтобы не подвергаться опасности? ( Во дворе, на детской площадке)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56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36004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Е. Житков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«Светофор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620688"/>
            <a:ext cx="2936756" cy="3898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496944" cy="59766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остановились, и все другие автомобили остановились и трамвай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остановился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спросил: —Почему?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объяснила: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—Вон, видишь, красный фонарик?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светофор. На проволоке над улицей я увидел фонарик. Он горел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долго мы стоять будем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Нет. Сейчас вот проедут, кому через улицу надо переезжать, и поедем.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смотрели на красный фонарик. Вдруг он загорелся жёлтым светом,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зелёным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мы поехали.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раз на улице горел красный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 уж знал, зачем он горит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закричал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Дядя, стойте! Красный огонь!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Шофёр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остановил машину, оглянулся и говорит: - А ты молодчина!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раз остановились, а огонька вовсе никакого не было. Только я увидел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милиционера в белой фуражке и в белой курточке. Он поднял руку вверх.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махнул рукой, мы поехали.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Житков.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Умный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зайка встал в сторонке,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сестрёнке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красный, свет горит,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путь закрыт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51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 Калинин «Как ребята переходили улицу»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9046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Пошли малыши гулять. Дошли до угла, на углу — светофор. Горит в светофоре красный свет — значит, нельзя переходить улицу.</a:t>
            </a:r>
          </a:p>
          <a:p>
            <a:pPr marL="0" indent="0" algn="ct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Остановились ребята. Ждут, когда зелёный огонёк зажжётся. А машины едут по мостовой друг за другом, и конца не видно машинам. Стоит посреди улицы милиционер. Посмотрел на ребят. Поднял палочку. Остановились машины. Красный свет погас,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зажёгся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жёлтый, а потом зелёный. Можно улицу переходить.</a:t>
            </a:r>
          </a:p>
          <a:p>
            <a:pPr marL="0" indent="0" algn="ct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Перешли малыши улицу, стали играть на бульваре. Взял Саша палочку, говорит:</a:t>
            </a:r>
          </a:p>
          <a:p>
            <a:pPr marL="0" indent="0" algn="ct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Я милиционер.</a:t>
            </a:r>
          </a:p>
          <a:p>
            <a:pPr marL="0" indent="0" algn="ct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Загудели машины, поехали ребята-шофёры по улицам. А на перекрёстке стоит Саша-милиционер. Все шофёры его слушаются. Поднимет он палочку — машины остановятся. Махнёт палочкой — машины поедут.</a:t>
            </a:r>
          </a:p>
          <a:p>
            <a:pPr marL="0" indent="0" algn="ct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друг на друга не наезжает, никто друг друга не толкает. Потому что милиционер за движением следит.</a:t>
            </a:r>
          </a:p>
          <a:p>
            <a:pPr marL="0" indent="0" algn="ctr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64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4427984" cy="590397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751" y="476672"/>
            <a:ext cx="4427984" cy="590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4428492" cy="59046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466" y="404664"/>
            <a:ext cx="442849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264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- познавательный.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воспитателя, детей и родителей.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воспитания и обучения.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5-7лет, родители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педагог.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Зачастую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дорожно-транспортных происшествий бывают дети. Поэтому обеспечение безопасности движения становиться все более важной государственной задачей, и особое значение приобретает заблаговременная подготовка самых маленьких пешеходов и пассажиров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данную проблему решать вместе с родителями. Так как ребенок всегда находится рядом со взрослыми. И если родители нарушают правила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движения, то они как бы негласно разрешают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нарушать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своим детям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старшего дошкольного возраста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основы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поведения на улице, знание правил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8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38" y="188640"/>
            <a:ext cx="8640960" cy="6480720"/>
          </a:xfrm>
        </p:spPr>
      </p:pic>
    </p:spTree>
    <p:extLst>
      <p:ext uri="{BB962C8B-B14F-4D97-AF65-F5344CB8AC3E}">
        <p14:creationId xmlns:p14="http://schemas.microsoft.com/office/powerpoint/2010/main" val="374100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4320480" cy="57606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712" y="476672"/>
            <a:ext cx="432048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1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4248472" cy="566462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476" y="620688"/>
            <a:ext cx="426647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2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4428492" cy="59046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58" y="332656"/>
            <a:ext cx="442849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87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14402"/>
            <a:ext cx="4365983" cy="32744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-6897"/>
            <a:ext cx="4355976" cy="3266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17511" y="2675629"/>
            <a:ext cx="3327834" cy="4437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223421"/>
            <a:ext cx="4392488" cy="333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i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Продолжать знакомить с дорожными знаками: предупреждающими, запрещающими, информационно-указательными.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детей с правилами дорожного движения.</a:t>
            </a:r>
          </a:p>
          <a:p>
            <a:pPr marL="0" indent="0">
              <a:buNone/>
            </a:pPr>
            <a:r>
              <a:rPr lang="ru-RU" i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осторожность, внимательность, самостоятельность, ответственность и осмотрительность на дороге;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Стимулировать познавательную активность, способствовать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коммуникативных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i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культуру поведения на улице 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общественном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13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образовательных областей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коммуникативное развитие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Речевое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Познавательное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Физическое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Художественно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эстетическое развитие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Проблемно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игровая ситуация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коммуникационные технологии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(физкультминутка)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-Познавательно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исследовательские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уровню контактов и масштаба организации: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уровне   МДОУ Светлогорский детский сад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87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264696"/>
          </a:xfrm>
        </p:spPr>
        <p:txBody>
          <a:bodyPr/>
          <a:lstStyle/>
          <a:p>
            <a:pPr marL="0" indent="0">
              <a:buNone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897754"/>
              </p:ext>
            </p:extLst>
          </p:nvPr>
        </p:nvGraphicFramePr>
        <p:xfrm>
          <a:off x="1547665" y="1052736"/>
          <a:ext cx="7128792" cy="5184576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2376264"/>
                <a:gridCol w="2376264"/>
                <a:gridCol w="2376264"/>
              </a:tblGrid>
              <a:tr h="585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599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знаний о дорожных знаках;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Соблюдение элементарных ПДД.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Тесное сотрудничество с педагогами;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Расширение педагогической грамотности родителей по вопросам безопасного поведения детей на дорогах.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знаний по безопасности; взаимосвязь с родителями по созданию совместных проектов.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00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352928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Папки – 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передвижки:</a:t>
            </a:r>
            <a:endParaRPr lang="ru-RU" sz="26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Взрослые! Вам подражают дети!».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на улице – залог безопасности пешехода».</a:t>
            </a:r>
          </a:p>
          <a:p>
            <a:pPr marL="0" indent="0">
              <a:buNone/>
            </a:pP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Консультации:</a:t>
            </a:r>
            <a:endParaRPr lang="ru-RU" sz="26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о правилах дорожного движения».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поведение в общественном транспорте».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значении обучения детей дошкольного возраста правилам дорожного движения».</a:t>
            </a:r>
          </a:p>
          <a:p>
            <a:pPr marL="0" indent="0">
              <a:buNone/>
            </a:pPr>
            <a:r>
              <a:rPr lang="ru-RU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родителям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обучить ребёнка правилам поведения 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улице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переходит улицу».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16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8038249"/>
              </p:ext>
            </p:extLst>
          </p:nvPr>
        </p:nvGraphicFramePr>
        <p:xfrm>
          <a:off x="179512" y="692696"/>
          <a:ext cx="8784976" cy="59657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97268"/>
                <a:gridCol w="7187708"/>
              </a:tblGrid>
              <a:tr h="33476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500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этап: «Подготовительный»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Подбор детской и методической литературы, наглядного материала (иллюстрации, фотографии, зарисовки); дидактических игр, занятий.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Подготовка материала для продуктивной деятельности.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Подбор информации через интернет (правила поведения детей на дорогах).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Пополнение предметно-развивающей среды.</a:t>
                      </a:r>
                    </a:p>
                  </a:txBody>
                  <a:tcPr/>
                </a:tc>
              </a:tr>
              <a:tr h="43198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этап: «Основной» (работа над проектом)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Беседы: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«Безопасность на дороге»,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«Знаки дорожные помни всегда»,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«Дети и дорога!» «Транспорт на улицах поселка»,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«Правила для пассажиров».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Художественное творчество: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Рисование: «Как нельзя вести себя на улице», «Придумай новый дорожный знак», «Моя улица».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Лепка: «Веселый светофор», «Машины».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Аппликация: «Дорожный знак».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Составление творческих рассказов: «Что случилось бы, если бы все дорожные знаки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изчезли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?»; «Что случилось бы, если бы не было правил дорожного движения?»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4. Чтение художественной литературы: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Е.Житков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«Светофор»,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С.Михалков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«Моя улица», «Дядя Степа» Н. Калинин «Как ребята переходили улицу»,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В.Сиротов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«Твой товарищ светофор», П.В. Ивнев «Как разговаривает улица»,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И.Серяков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«Законы улиц и дорог»,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А.Иванов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«Как неразлучные друзья дорогу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перехдили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Л.Гальперштейн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«Шлагбаум»,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Г.Юрмин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«Любопытный мышонок».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Загадывание загадок, рассматривание иллюстраций «Дорожные знаки», «Дети и дорога», «Безопасность на дороге».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55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284950"/>
              </p:ext>
            </p:extLst>
          </p:nvPr>
        </p:nvGraphicFramePr>
        <p:xfrm>
          <a:off x="395288" y="333375"/>
          <a:ext cx="8291512" cy="338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68400"/>
                <a:gridCol w="6923112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Экскурсия по главной улице села, к пешеходному переходу. Наблюдение за уличным движением. Знакомство с понятием «Главная дорога», «Перекресток».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Дидактические игры: «Дорожные знаки», «Светофор», «Угадай-ка», «Наша улица», «Логическая дорожка», «Поставь дорожный знак», «Будь внимательным», «Правильно разложи», «Узнай по описанию».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Подвижные игры: «Пешеходы и автомобили», «Дорожные знаки и автомобили», «Светофор» и другие.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этап: «Заключительный»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Анализ полученных результатов и обобщение опыта.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Выставка рисунков 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Светофорик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Проведение развлечения «Красный, желтый, зеленый».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Презентация для детей других групп.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08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49685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проекта: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проекта способствует более глубокому усвоению детьми правил дорожного движения, закреплению знаний и умений, формированию осознанного отношения к их соблюдению, развитие чувство контроля, самоконтроля, ответственности и предпосылок готовности отвечать за свои поступки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ориентированы в том, что машины движутся по проезжей части улицы, а пешеходы по тротуару. Знают о назначении светофора. Хорошо ориентируются в пространстве справа, слева, вперёд, назад, вверх, вниз. Имеют представление о видах транспорта, об особенностях их передвижения. Знают, какие правила безопасного поведения необходимо соблюдать на дороге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Дети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знают, в каком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живут и какой у них адрес,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безопасный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от детского сада домой. Ориентированы в том,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что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дорогах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дорожные знаки.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называют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объясняют назначение этих знаков.</a:t>
            </a:r>
          </a:p>
        </p:txBody>
      </p:sp>
    </p:spTree>
    <p:extLst>
      <p:ext uri="{BB962C8B-B14F-4D97-AF65-F5344CB8AC3E}">
        <p14:creationId xmlns:p14="http://schemas.microsoft.com/office/powerpoint/2010/main" val="358001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2747</Words>
  <Application>Microsoft Office PowerPoint</Application>
  <PresentationFormat>Экран (4:3)</PresentationFormat>
  <Paragraphs>200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МДОУ Светлогорский детский сад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реализации проекта:</vt:lpstr>
      <vt:lpstr>Презентация PowerPoint</vt:lpstr>
      <vt:lpstr>Презентация PowerPoint</vt:lpstr>
      <vt:lpstr>Презентация PowerPoint</vt:lpstr>
      <vt:lpstr>Приложение</vt:lpstr>
      <vt:lpstr>Беседа «Безопасность на дороге»</vt:lpstr>
      <vt:lpstr>Презентация PowerPoint</vt:lpstr>
      <vt:lpstr>Беседа на тему: «Дорога и дети!»</vt:lpstr>
      <vt:lpstr>Презентация PowerPoint</vt:lpstr>
      <vt:lpstr>Е. Житков «Светофор»</vt:lpstr>
      <vt:lpstr>Н. Калинин «Как ребята переходили улицу»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Светлогорский детский сад</dc:title>
  <dc:creator>евросеть</dc:creator>
  <cp:lastModifiedBy>евросеть</cp:lastModifiedBy>
  <cp:revision>16</cp:revision>
  <dcterms:created xsi:type="dcterms:W3CDTF">2018-02-12T13:31:16Z</dcterms:created>
  <dcterms:modified xsi:type="dcterms:W3CDTF">2018-03-19T12:39:10Z</dcterms:modified>
</cp:coreProperties>
</file>