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78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9290" autoAdjust="0"/>
  </p:normalViewPr>
  <p:slideViewPr>
    <p:cSldViewPr>
      <p:cViewPr>
        <p:scale>
          <a:sx n="70" d="100"/>
          <a:sy n="70" d="100"/>
        </p:scale>
        <p:origin x="-1350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47664" y="1556792"/>
            <a:ext cx="66967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Экологическое воспитание дошкольников</a:t>
            </a:r>
            <a:endParaRPr lang="ru-RU" sz="24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12374" y="3789038"/>
            <a:ext cx="3852428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Вершинина Ирина Анатольевна</a:t>
            </a:r>
          </a:p>
          <a:p>
            <a:pPr algn="ctr">
              <a:spcBef>
                <a:spcPct val="50000"/>
              </a:spcBef>
            </a:pP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Воспитатель 1 категории</a:t>
            </a:r>
          </a:p>
          <a:p>
            <a:pPr algn="ctr">
              <a:spcBef>
                <a:spcPct val="50000"/>
              </a:spcBef>
            </a:pP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МДОУ Светлогорский д/с</a:t>
            </a:r>
            <a:endParaRPr lang="ru-RU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spcBef>
                <a:spcPct val="50000"/>
              </a:spcBef>
            </a:pPr>
            <a:endParaRPr lang="ru-RU" b="1" dirty="0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345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12" y="0"/>
            <a:ext cx="9697279" cy="71014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2987824" y="404664"/>
            <a:ext cx="4485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</a:rPr>
              <a:t>Дети и родители</a:t>
            </a:r>
            <a:endParaRPr lang="ru-RU" sz="3600" b="1" i="1" dirty="0">
              <a:solidFill>
                <a:srgbClr val="FF0000"/>
              </a:solidFill>
            </a:endParaRPr>
          </a:p>
        </p:txBody>
      </p:sp>
      <p:pic>
        <p:nvPicPr>
          <p:cNvPr id="5122" name="Picture 2" descr="https://pp.userapi.com/c836738/v836738173/2af96/XU5ENlx4Mh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0995"/>
            <a:ext cx="3744414" cy="27363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pp.userapi.com/c836738/v836738173/2b372/XVVSuE4ngF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050995"/>
            <a:ext cx="3168353" cy="27363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F:\кочарины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550704"/>
            <a:ext cx="3312368" cy="330729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2601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75657" y="260648"/>
            <a:ext cx="6823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Формы и методы работы.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5576" y="1196752"/>
            <a:ext cx="8064896" cy="4228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- целевые прогулки и экскурсии</a:t>
            </a:r>
          </a:p>
          <a:p>
            <a:pPr lvl="0" algn="just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- наблюдения, беседы;</a:t>
            </a:r>
          </a:p>
          <a:p>
            <a:pPr lvl="0" algn="just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НОД («Познавательное развитие» , «Речевое развитие», «Художественно – эстетическое развитие (рисование, аппликация, лепка), «Физическое развитие», «Социально – коммуникативное развитие»)</a:t>
            </a:r>
          </a:p>
          <a:p>
            <a:pPr lvl="0" algn="just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использование художественной литературы;</a:t>
            </a:r>
          </a:p>
          <a:p>
            <a:pPr lvl="0" algn="just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рассматривание картин, иллюстраций о природе;</a:t>
            </a:r>
          </a:p>
          <a:p>
            <a:pPr lvl="0" algn="just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- игры: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дидактические, подвижные;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 - опытническая деятельность;</a:t>
            </a:r>
          </a:p>
        </p:txBody>
      </p:sp>
    </p:spTree>
    <p:extLst>
      <p:ext uri="{BB962C8B-B14F-4D97-AF65-F5344CB8AC3E}">
        <p14:creationId xmlns:p14="http://schemas.microsoft.com/office/powerpoint/2010/main" val="3642292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19756" y="188640"/>
            <a:ext cx="51125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Наблюдения.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C:\Users\User\Desktop\DSC010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36713"/>
            <a:ext cx="3816424" cy="280831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5" name="Picture 3" descr="C:\Users\User\Desktop\DSC01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6040" y="1124744"/>
            <a:ext cx="3716440" cy="34563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F:\ИРИНА АНАТОЛЬЕВНА\Прогулка\DSC0052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769" y="3765443"/>
            <a:ext cx="3820769" cy="2903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7316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25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125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125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194" name="Picture 2" descr="C:\Users\User\Desktop\DSC005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3672408" cy="36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C:\Users\Светлогорский сад\Desktop\Новая папка (3)\IMG_715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1988840"/>
            <a:ext cx="4824536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60873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5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275" y="260649"/>
            <a:ext cx="5249863" cy="1296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764" y="1556792"/>
            <a:ext cx="4500500" cy="33753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2" descr="C:\Users\User\Desktop\DSC0099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4771" y="2854219"/>
            <a:ext cx="4061725" cy="36711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361334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250" tmFilter="0, 0; .2, .5; .8, .5; 1, 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625" autoRev="1" fill="hold"/>
                                        <p:tgtEl>
                                          <p:spTgt spid="71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35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4224469" cy="316835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9218" name="Picture 2" descr="H:\DCIM\101MSDCF\DSC010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268760"/>
            <a:ext cx="3960440" cy="316835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H:\DCIM\101MSDCF\DSC0101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07431"/>
            <a:ext cx="3888432" cy="26642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3986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054" y="0"/>
            <a:ext cx="925252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05" y="764704"/>
            <a:ext cx="3502700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4165643" y="188640"/>
            <a:ext cx="1865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>
                <a:solidFill>
                  <a:srgbClr val="FF0000"/>
                </a:solidFill>
              </a:rPr>
              <a:t>П</a:t>
            </a:r>
            <a:r>
              <a:rPr lang="ru-RU" sz="2800" b="1" i="1" dirty="0" smtClean="0">
                <a:solidFill>
                  <a:srgbClr val="FF0000"/>
                </a:solidFill>
              </a:rPr>
              <a:t>рогулка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pic>
        <p:nvPicPr>
          <p:cNvPr id="10" name="Содержимое 4" descr="DSC0076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3645024"/>
            <a:ext cx="4038600" cy="30289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1" name="Рисунок 10" descr="C:\Users\Светлогорский сад\Desktop\Новая папка (3)\IMG_714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61569" y="764704"/>
            <a:ext cx="3322955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 descr="F:\ИРИНА АНАТОЛЬЕВНА\Прогулка\DSC0048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8264" y="3429000"/>
            <a:ext cx="3494978" cy="30243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9902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8600" y="-762"/>
            <a:ext cx="9972600" cy="74794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75656" y="260648"/>
            <a:ext cx="6408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Своими руками 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pic>
        <p:nvPicPr>
          <p:cNvPr id="11266" name="Picture 2" descr="C:\Users\User\Desktop\DSC010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83868"/>
            <a:ext cx="3071698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User\Desktop\DSC0102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630447"/>
            <a:ext cx="3586398" cy="3437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User\Desktop\DSC0102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5079" y="783868"/>
            <a:ext cx="3600400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C:\Users\User\Desktop\DSC0102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5080" y="3630447"/>
            <a:ext cx="4136959" cy="3207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0032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597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3528" y="404664"/>
            <a:ext cx="3180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Проект «Чудесница вода»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6146" name="Picture 2" descr="H:\DCIM\101MSDCF\DSC010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52736"/>
            <a:ext cx="2664296" cy="237626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H:\DCIM\101MSDCF\DSC0097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9114" y="4159597"/>
            <a:ext cx="2672797" cy="20777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sp>
        <p:nvSpPr>
          <p:cNvPr id="5" name="TextBox 4"/>
          <p:cNvSpPr txBox="1"/>
          <p:nvPr/>
        </p:nvSpPr>
        <p:spPr>
          <a:xfrm>
            <a:off x="467544" y="3607687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Проект «Огород на окне»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6148" name="Picture 4" descr="H:\DCIM\101MSDCF\DSC0096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60" y="4581127"/>
            <a:ext cx="3627040" cy="22022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995936" y="3244334"/>
            <a:ext cx="22322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Проект «Как мы лук растили»</a:t>
            </a:r>
          </a:p>
        </p:txBody>
      </p:sp>
      <p:pic>
        <p:nvPicPr>
          <p:cNvPr id="10" name="Picture 2" descr="H:\DCIM\101MSDCF\DSC0099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4083" y="1007099"/>
            <a:ext cx="2478174" cy="22339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347864" y="589330"/>
            <a:ext cx="2976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Проект «Мы сажаем лук»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15" name="Рисунок 14" descr="C:\Documents and Settings\Администратор\Рабочий стол\картинки презентация\JMsy5rvWB48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71911" y="3438292"/>
            <a:ext cx="2405354" cy="28083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/>
          <p:cNvSpPr txBox="1"/>
          <p:nvPr/>
        </p:nvSpPr>
        <p:spPr>
          <a:xfrm>
            <a:off x="6228183" y="2492896"/>
            <a:ext cx="25202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Методическая разработка «Мы друзья птиц»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03848" y="219998"/>
            <a:ext cx="6077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ПРОЕКТЫ,МЕТОДИЧЕСКИЕ РАЗРАБОТКИ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653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1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750"/>
                            </p:stCondLst>
                            <p:childTnLst>
                              <p:par>
                                <p:cTn id="3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75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0"/>
                            </p:stCondLst>
                            <p:childTnLst>
                              <p:par>
                                <p:cTn id="44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20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10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1" grpId="0"/>
      <p:bldP spid="13" grpId="0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28528" y="476672"/>
            <a:ext cx="48965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FF0000"/>
                </a:solidFill>
              </a:rPr>
              <a:t>Результаты.</a:t>
            </a:r>
            <a:endParaRPr lang="ru-RU" sz="4400" b="1" i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59632" y="1556792"/>
            <a:ext cx="734481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Мои ребята усвоили признаки сезонных изменений в природе;</a:t>
            </a:r>
          </a:p>
          <a:p>
            <a:pPr algn="just">
              <a:buFont typeface="Wingdings" pitchFamily="2" charset="2"/>
              <a:buChar char="v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многие знают о сезонных работах в саду, на огороде, о растениях, грибах, ягодах;</a:t>
            </a:r>
          </a:p>
          <a:p>
            <a:pPr algn="just">
              <a:buFont typeface="Wingdings" pitchFamily="2" charset="2"/>
              <a:buChar char="v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могут классифицировать животных по среде обитания (вода – гуси, лебеди, рыбы, лягушки); </a:t>
            </a:r>
          </a:p>
          <a:p>
            <a:pPr algn="just">
              <a:buFont typeface="Wingdings" pitchFamily="2" charset="2"/>
              <a:buChar char="v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могут классифицировать обитателей природы по признакам – дикие животные, домашние животные;</a:t>
            </a:r>
          </a:p>
          <a:p>
            <a:pPr algn="just">
              <a:buFont typeface="Wingdings" pitchFamily="2" charset="2"/>
              <a:buChar char="v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перелетные и зимующие птицы;</a:t>
            </a:r>
          </a:p>
          <a:p>
            <a:pPr algn="just">
              <a:buFont typeface="Wingdings" pitchFamily="2" charset="2"/>
              <a:buChar char="v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насекомые; </a:t>
            </a:r>
          </a:p>
          <a:p>
            <a:pPr algn="just">
              <a:buFont typeface="Wingdings" pitchFamily="2" charset="2"/>
              <a:buChar char="v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рыбы; </a:t>
            </a:r>
          </a:p>
          <a:p>
            <a:pPr algn="just">
              <a:buFont typeface="Wingdings" pitchFamily="2" charset="2"/>
              <a:buChar char="v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знают, что для нормального роста и развития растений нужны три компонента: тепло, свет, вода; убедились в этом на опытах; </a:t>
            </a:r>
          </a:p>
          <a:p>
            <a:pPr algn="just">
              <a:buFont typeface="Wingdings" pitchFamily="2" charset="2"/>
              <a:buChar char="v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умеют различать деревья;</a:t>
            </a:r>
          </a:p>
          <a:p>
            <a:pPr algn="just">
              <a:buFont typeface="Wingdings" pitchFamily="2" charset="2"/>
              <a:buChar char="v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дети знакомы с правилами поведения в природе;</a:t>
            </a:r>
          </a:p>
          <a:p>
            <a:pPr algn="just">
              <a:buFont typeface="Wingdings" pitchFamily="2" charset="2"/>
              <a:buChar char="v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обладают элементарными навыками ухода за растениями.   </a:t>
            </a:r>
          </a:p>
        </p:txBody>
      </p:sp>
    </p:spTree>
    <p:extLst>
      <p:ext uri="{BB962C8B-B14F-4D97-AF65-F5344CB8AC3E}">
        <p14:creationId xmlns:p14="http://schemas.microsoft.com/office/powerpoint/2010/main" val="387962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5" y="-11685"/>
            <a:ext cx="9143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91680" y="404664"/>
            <a:ext cx="66967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Актуальность данной проблемы.</a:t>
            </a:r>
            <a:endParaRPr lang="ru-RU" i="1" dirty="0"/>
          </a:p>
        </p:txBody>
      </p:sp>
      <p:sp>
        <p:nvSpPr>
          <p:cNvPr id="5" name="TextBox 4"/>
          <p:cNvSpPr txBox="1"/>
          <p:nvPr/>
        </p:nvSpPr>
        <p:spPr>
          <a:xfrm>
            <a:off x="464034" y="1628800"/>
            <a:ext cx="820891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Экологическое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воспитание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детей - это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забота о будущем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планеты.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Современная образовательная система признаёт за экологическим воспитанием право одного из приоритетных направлений психолого-педагогической деятельности учителя и воспитателя, если речь идёт о дошкольном детском развитии. Столь раннее формирование экологической направленности в росте личности объясняется тем, что до 7 лет у ребёнка создаётся фундамент для закладывания осознанного отношения к окружающей природе; идёт накопление ярких эмоций; непосредственное восприятие информации позволяет запомнить её прочно и легко.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6378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8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63688" y="332656"/>
            <a:ext cx="5904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  <p:pic>
        <p:nvPicPr>
          <p:cNvPr id="4" name="Рисунок 3" descr="JMsy5rvWB4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1178750"/>
            <a:ext cx="6912768" cy="5184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20922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584" y="642303"/>
            <a:ext cx="7416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87624" y="1821016"/>
            <a:ext cx="73448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Воспитание экологически грамотного, социально активного дошкольника, ответственного за состояние окружающей среды,  бережно относящегося к богатствам природы.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39953" y="3284984"/>
            <a:ext cx="1800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3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35696" y="2924944"/>
            <a:ext cx="662473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знакомить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детей  с растительным  и животным миром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развивать умение  наблюдать, анализировать, сравнивать;</a:t>
            </a:r>
          </a:p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-учить различать деревья, называть  1- 2 дерева;</a:t>
            </a:r>
            <a:br>
              <a:rPr lang="ru-RU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-учить  различать  и называть  домашних животных  и их  детенышей ;</a:t>
            </a:r>
          </a:p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-знакомить с сезонными изменениями, поведения животных и птиц;</a:t>
            </a:r>
          </a:p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-воспитывать  любовь  к родному краю, умение правильно вести себя в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природе.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994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691680" y="332656"/>
            <a:ext cx="51772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Развивающая среда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00" y="1268759"/>
            <a:ext cx="7340600" cy="5328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2855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84463"/>
            <a:ext cx="4427983" cy="3320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05450"/>
            <a:ext cx="4572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74436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8713" y="188640"/>
            <a:ext cx="1804987" cy="1008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459" y="817392"/>
            <a:ext cx="4392488" cy="32228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429000"/>
            <a:ext cx="4416491" cy="28083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493296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572000" y="260648"/>
            <a:ext cx="364042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6000" b="1" i="1" dirty="0">
                <a:solidFill>
                  <a:srgbClr val="FF0000"/>
                </a:solidFill>
              </a:rPr>
              <a:t>Картинки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80628"/>
            <a:ext cx="4464496" cy="33483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429922"/>
            <a:ext cx="4379979" cy="32849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399553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663" y="548680"/>
            <a:ext cx="7431087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C:\Users\User\Desktop\DSC0099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083" y="1772816"/>
            <a:ext cx="6336704" cy="46805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750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75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504" y="0"/>
            <a:ext cx="9227127" cy="6858000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1838" y="116633"/>
            <a:ext cx="5138737" cy="1080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 descr="C:\Users\User\Desktop\DSC010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796" y="1556792"/>
            <a:ext cx="4307388" cy="338437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User\Desktop\DSC0099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924944"/>
            <a:ext cx="3744416" cy="38164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3837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</TotalTime>
  <Words>352</Words>
  <Application>Microsoft Office PowerPoint</Application>
  <PresentationFormat>Экран (4:3)</PresentationFormat>
  <Paragraphs>51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Сашенька</cp:lastModifiedBy>
  <cp:revision>57</cp:revision>
  <dcterms:created xsi:type="dcterms:W3CDTF">2017-04-15T06:17:18Z</dcterms:created>
  <dcterms:modified xsi:type="dcterms:W3CDTF">2017-04-18T18:01:15Z</dcterms:modified>
</cp:coreProperties>
</file>