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6794" y="0"/>
            <a:ext cx="6707206" cy="3563203"/>
          </a:xfrm>
          <a:prstGeom prst="rect">
            <a:avLst/>
          </a:prstGeom>
          <a:noFill/>
        </p:spPr>
      </p:pic>
      <p:pic>
        <p:nvPicPr>
          <p:cNvPr id="1028" name="Picture 4" descr="C:\Users\user\Desktop\Без назван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571876" cy="3571876"/>
          </a:xfrm>
          <a:prstGeom prst="rect">
            <a:avLst/>
          </a:prstGeom>
          <a:noFill/>
        </p:spPr>
      </p:pic>
      <p:pic>
        <p:nvPicPr>
          <p:cNvPr id="1029" name="Picture 5" descr="C:\Users\user\Desktop\pict_cd0fdbd087184d899c8c8c1601ff306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6511" y="3571876"/>
            <a:ext cx="4597489" cy="3286124"/>
          </a:xfrm>
          <a:prstGeom prst="rect">
            <a:avLst/>
          </a:prstGeom>
          <a:noFill/>
        </p:spPr>
      </p:pic>
      <p:pic>
        <p:nvPicPr>
          <p:cNvPr id="9" name="Picture 5" descr="http://smeshateka.ru/img/krosh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714752"/>
            <a:ext cx="243840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 descr="C:\Users\user\Desktop\file1338448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42248" cy="5143512"/>
          </a:xfrm>
          <a:prstGeom prst="rect">
            <a:avLst/>
          </a:prstGeom>
          <a:noFill/>
        </p:spPr>
      </p:pic>
      <p:pic>
        <p:nvPicPr>
          <p:cNvPr id="8194" name="Picture 2" descr="F:\эксперим занятие\00002df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3314"/>
            <a:ext cx="4500562" cy="3375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00" name="Picture 8" descr="C:\Users\user\Desktop\00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794" y="3764015"/>
            <a:ext cx="2643206" cy="30939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modul.ru/upload/iblock/42b/m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39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4" descr="http://www.appm.ru/company/manufactures/paper/pap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382428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6" descr="http://4.static.slando.com/photos/live/78/mini-zavod-po-proizvodstvu-osnovy-sanitarno-gigienicheskoy-bumagi_34867278_1_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98900" y="4143375"/>
            <a:ext cx="52451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8" descr="http://www.xn--80amkeaq.net/frameforphoto/1/479foto6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75" y="2214563"/>
            <a:ext cx="196850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edia.web.britannica.com/eb-media/41/59041-004-7F34BA3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428625"/>
            <a:ext cx="8455025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smeshateka.ru/img/sovuny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928670"/>
            <a:ext cx="2244710" cy="232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эксперим занятие\pic_212874fb0ae82295b1d99d441217b5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8715404" cy="5903983"/>
          </a:xfrm>
          <a:prstGeom prst="rect">
            <a:avLst/>
          </a:prstGeom>
          <a:noFill/>
        </p:spPr>
      </p:pic>
      <p:pic>
        <p:nvPicPr>
          <p:cNvPr id="6" name="Picture 2" descr="http://fotodryg.ru/clipart/1/4/3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38" y="4079875"/>
            <a:ext cx="2214562" cy="263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эксперим занятие\pererabotka_othodov_drevesiny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717640" cy="6137219"/>
          </a:xfrm>
          <a:prstGeom prst="rect">
            <a:avLst/>
          </a:prstGeom>
          <a:noFill/>
        </p:spPr>
      </p:pic>
      <p:pic>
        <p:nvPicPr>
          <p:cNvPr id="5" name="Picture 6" descr="http://www.xn--80amkeaq.net/frameforphoto/1/474foto6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86190"/>
            <a:ext cx="2428860" cy="2881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:\эксперим занятие\105425146_w640_h640_img_19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8460901" cy="6345676"/>
          </a:xfrm>
          <a:prstGeom prst="rect">
            <a:avLst/>
          </a:prstGeom>
          <a:noFill/>
        </p:spPr>
      </p:pic>
      <p:pic>
        <p:nvPicPr>
          <p:cNvPr id="5" name="Picture 4" descr="http://smeshateka.ru/img/sovuny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6419" y="3857628"/>
            <a:ext cx="2897581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эксперим занятие\resize-of-7_5_250x170_cro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821250" cy="3958450"/>
          </a:xfrm>
          <a:prstGeom prst="rect">
            <a:avLst/>
          </a:prstGeom>
          <a:noFill/>
        </p:spPr>
      </p:pic>
      <p:pic>
        <p:nvPicPr>
          <p:cNvPr id="5123" name="Picture 3" descr="F:\эксперим занятие\paper_arabia_3-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0" y="3343275"/>
            <a:ext cx="4762500" cy="3514725"/>
          </a:xfrm>
          <a:prstGeom prst="rect">
            <a:avLst/>
          </a:prstGeom>
          <a:noFill/>
        </p:spPr>
      </p:pic>
      <p:pic>
        <p:nvPicPr>
          <p:cNvPr id="6" name="Picture 5" descr="http://www.smeshariki.ru/images/pin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00570"/>
            <a:ext cx="2071670" cy="2150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эксперим занятие\inx960x6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8715437" cy="5810291"/>
          </a:xfrm>
          <a:prstGeom prst="rect">
            <a:avLst/>
          </a:prstGeom>
          <a:noFill/>
        </p:spPr>
      </p:pic>
      <p:pic>
        <p:nvPicPr>
          <p:cNvPr id="5" name="Picture 5" descr="http://smeshateka.ru/img/krosh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908" y="3943350"/>
            <a:ext cx="243840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F:\эксперим занятие\5ff234355e8b29b251de336606b368a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3064419"/>
            <a:ext cx="6500857" cy="3793581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28652"/>
            <a:ext cx="9144000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</cp:revision>
  <dcterms:created xsi:type="dcterms:W3CDTF">2018-02-26T14:00:14Z</dcterms:created>
  <dcterms:modified xsi:type="dcterms:W3CDTF">2018-02-26T15:24:35Z</dcterms:modified>
</cp:coreProperties>
</file>