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501122" cy="1470025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Мастер-класс по изготовлению плаката </a:t>
            </a:r>
            <a:b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«Поздравляем с 8 Марта»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e3_Q9ma0K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571612"/>
            <a:ext cx="6596077" cy="4947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Qy0vZcRh6g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857364"/>
            <a:ext cx="4748733" cy="3561550"/>
          </a:xfrm>
        </p:spPr>
      </p:pic>
      <p:pic>
        <p:nvPicPr>
          <p:cNvPr id="5" name="Рисунок 4" descr="pPP_JItK1T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071546"/>
            <a:ext cx="3750477" cy="50006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3929090" cy="192880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7.Таких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заготовок на один цветочек необходимо 3 штуки. Склеиваем их друг с другом. Вот такой получается цветочек.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cmWuJbhQp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000240"/>
            <a:ext cx="3394472" cy="4525963"/>
          </a:xfrm>
        </p:spPr>
      </p:pic>
      <p:pic>
        <p:nvPicPr>
          <p:cNvPr id="6" name="Содержимое 5" descr="ZdeU69ddoH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36939" y="2071688"/>
            <a:ext cx="3394472" cy="4525962"/>
          </a:xfrm>
        </p:spPr>
      </p:pic>
      <p:sp>
        <p:nvSpPr>
          <p:cNvPr id="7" name="TextBox 6"/>
          <p:cNvSpPr txBox="1"/>
          <p:nvPr/>
        </p:nvSpPr>
        <p:spPr>
          <a:xfrm>
            <a:off x="4500562" y="357166"/>
            <a:ext cx="4214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8.Необходимо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вырезать середину цветочка и наклеить на готовый цветок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такие яркие и объемные цветы у нас получились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TXaqRx55yR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000231" y="500043"/>
            <a:ext cx="5143537" cy="685804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Приступаем к работе с ватманом. Рисуем цветными красками листву и стебли для цветочков.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8x8Fa8a8p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149159" y="851182"/>
            <a:ext cx="4751210" cy="633494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Готово! Теперь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осталось приклеить готовые цветы. Каждый ребенок приклеивает цветочек, который каждый сделал самостоятельно.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qIxDdnVqEx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643050"/>
            <a:ext cx="3394472" cy="4525963"/>
          </a:xfrm>
        </p:spPr>
      </p:pic>
      <p:pic>
        <p:nvPicPr>
          <p:cNvPr id="5" name="Рисунок 4" descr="qNRt4AdDct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643050"/>
            <a:ext cx="3661180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BwUGFg_V8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 flipV="1">
            <a:off x="565746" y="-565745"/>
            <a:ext cx="3394472" cy="4525963"/>
          </a:xfrm>
        </p:spPr>
      </p:pic>
      <p:pic>
        <p:nvPicPr>
          <p:cNvPr id="5" name="Рисунок 4" descr="jTR2XRBDuU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00628" y="214290"/>
            <a:ext cx="3911213" cy="5214950"/>
          </a:xfrm>
          <a:prstGeom prst="rect">
            <a:avLst/>
          </a:prstGeom>
        </p:spPr>
      </p:pic>
      <p:pic>
        <p:nvPicPr>
          <p:cNvPr id="6" name="Рисунок 5" descr="tFRITFZv7a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315615" y="2649132"/>
            <a:ext cx="3607601" cy="48101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добавляем надпись "С 8 Марта"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Вот такая красота у нас получилась в итоге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Eux0m0a1Us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8610" y="1000109"/>
            <a:ext cx="4393419" cy="585789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Необходимый материал: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Ватман;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Цветная бумага;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Ножницы;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Клей ПВА;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Гуашь;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6. Кисточки;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Линейка;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8. Карандаш.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Описание работы с фотографиями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Берем необходимый материал для работы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500063" y="28575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Описание работы с фотографиями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Берем необходимый материал для работы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KDuGN14gS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259188" y="830448"/>
            <a:ext cx="4982765" cy="6643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2.Разрезаем бумагу на квадратики, необходимого размера.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BJLuAThff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042002" y="672587"/>
            <a:ext cx="4965523" cy="6620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Складываем (как снежинку)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MUPr3CvJlV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434911" y="565429"/>
            <a:ext cx="4751209" cy="6334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QIcG-_cc1D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8049186" cy="6036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58" y="285728"/>
            <a:ext cx="4138642" cy="5840435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Рисуем карандашом форму лепестка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0" y="285728"/>
            <a:ext cx="4038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Вырезаем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VX3Af00Kz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00174"/>
            <a:ext cx="3714758" cy="4953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egO6p4BwWM.jpg"/>
          <p:cNvPicPr>
            <a:picLocks noChangeAspect="1"/>
          </p:cNvPicPr>
          <p:nvPr/>
        </p:nvPicPr>
        <p:blipFill>
          <a:blip r:embed="rId3"/>
          <a:srcRect t="21667" b="11667"/>
          <a:stretch>
            <a:fillRect/>
          </a:stretch>
        </p:blipFill>
        <p:spPr>
          <a:xfrm>
            <a:off x="5072066" y="1071546"/>
            <a:ext cx="3187922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vioX8A9GSis.jpg"/>
          <p:cNvPicPr>
            <a:picLocks noChangeAspect="1"/>
          </p:cNvPicPr>
          <p:nvPr/>
        </p:nvPicPr>
        <p:blipFill>
          <a:blip r:embed="rId4"/>
          <a:srcRect t="20833" b="14583"/>
          <a:stretch>
            <a:fillRect/>
          </a:stretch>
        </p:blipFill>
        <p:spPr>
          <a:xfrm>
            <a:off x="5072066" y="3786190"/>
            <a:ext cx="3318387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Eux-AzukS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4500562" y="857232"/>
            <a:ext cx="3857652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O49fcaq665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928670"/>
            <a:ext cx="3571850" cy="4762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6.Разрезаем листочки и складываем каждый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пополам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VLeqGCOz-jQ.jpg"/>
          <p:cNvPicPr>
            <a:picLocks noGrp="1" noChangeAspect="1"/>
          </p:cNvPicPr>
          <p:nvPr>
            <p:ph idx="1"/>
          </p:nvPr>
        </p:nvPicPr>
        <p:blipFill>
          <a:blip r:embed="rId2"/>
          <a:srcRect l="8410" r="20708"/>
          <a:stretch>
            <a:fillRect/>
          </a:stretch>
        </p:blipFill>
        <p:spPr>
          <a:xfrm>
            <a:off x="428596" y="2071678"/>
            <a:ext cx="3643338" cy="3854995"/>
          </a:xfrm>
        </p:spPr>
      </p:pic>
      <p:pic>
        <p:nvPicPr>
          <p:cNvPr id="5" name="Рисунок 4" descr="yHE4Kvi8fWo.jpg"/>
          <p:cNvPicPr>
            <a:picLocks noChangeAspect="1"/>
          </p:cNvPicPr>
          <p:nvPr/>
        </p:nvPicPr>
        <p:blipFill>
          <a:blip r:embed="rId3"/>
          <a:srcRect l="3614" r="14457"/>
          <a:stretch>
            <a:fillRect/>
          </a:stretch>
        </p:blipFill>
        <p:spPr>
          <a:xfrm>
            <a:off x="4714876" y="2071678"/>
            <a:ext cx="4143404" cy="37930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124</Words>
  <PresentationFormat>Экран (4:3)</PresentationFormat>
  <Paragraphs>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Мастер-класс по изготовлению плаката  «Поздравляем с 8 Марта»</vt:lpstr>
      <vt:lpstr>Слайд 2</vt:lpstr>
      <vt:lpstr>Слайд 3</vt:lpstr>
      <vt:lpstr>2.Разрезаем бумагу на квадратики, необходимого размера.</vt:lpstr>
      <vt:lpstr>3. Складываем (как снежинку)</vt:lpstr>
      <vt:lpstr>Слайд 6</vt:lpstr>
      <vt:lpstr>Слайд 7</vt:lpstr>
      <vt:lpstr>Слайд 8</vt:lpstr>
      <vt:lpstr>6.Разрезаем листочки и складываем каждый пополам.</vt:lpstr>
      <vt:lpstr>Слайд 10</vt:lpstr>
      <vt:lpstr>7.Таких заготовок на один цветочек необходимо 3 штуки. Склеиваем их друг с другом. Вот такой получается цветочек.</vt:lpstr>
      <vt:lpstr>Вот такие яркие и объемные цветы у нас получились</vt:lpstr>
      <vt:lpstr>Приступаем к работе с ватманом. Рисуем цветными красками листву и стебли для цветочков.</vt:lpstr>
      <vt:lpstr>Готово! Теперь осталось приклеить готовые цветы. Каждый ребенок приклеивает цветочек, который каждый сделал самостоятельно.</vt:lpstr>
      <vt:lpstr>Слайд 15</vt:lpstr>
      <vt:lpstr>добавляем надпись "С 8 Марта" Вот такая красота у нас получилась в итоге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плаката  «Поздравляем с 8 Марта»</dc:title>
  <dc:creator>svetlogorsk</dc:creator>
  <cp:lastModifiedBy>svetlogorsk</cp:lastModifiedBy>
  <cp:revision>9</cp:revision>
  <dcterms:created xsi:type="dcterms:W3CDTF">2018-03-05T07:48:08Z</dcterms:created>
  <dcterms:modified xsi:type="dcterms:W3CDTF">2018-03-16T12:17:52Z</dcterms:modified>
</cp:coreProperties>
</file>