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8" r:id="rId2"/>
    <p:sldId id="292" r:id="rId3"/>
    <p:sldId id="299" r:id="rId4"/>
    <p:sldId id="291" r:id="rId5"/>
    <p:sldId id="303" r:id="rId6"/>
    <p:sldId id="304" r:id="rId7"/>
    <p:sldId id="306" r:id="rId8"/>
    <p:sldId id="309" r:id="rId9"/>
    <p:sldId id="316" r:id="rId10"/>
    <p:sldId id="296" r:id="rId11"/>
    <p:sldId id="290" r:id="rId12"/>
    <p:sldId id="308" r:id="rId13"/>
    <p:sldId id="259" r:id="rId14"/>
    <p:sldId id="310" r:id="rId15"/>
    <p:sldId id="294" r:id="rId16"/>
    <p:sldId id="314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826"/>
    <a:srgbClr val="F4800C"/>
    <a:srgbClr val="FF99CC"/>
    <a:srgbClr val="0BD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1FF95-666A-41EA-A219-5C0DBB4DE55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A0D4-C245-498C-90A1-07160BF46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A0D4-C245-498C-90A1-07160BF46A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alpha val="65000"/>
              </a:schemeClr>
            </a:gs>
            <a:gs pos="45000">
              <a:srgbClr val="FFFF00"/>
            </a:gs>
            <a:gs pos="70000">
              <a:schemeClr val="bg2">
                <a:lumMod val="90000"/>
              </a:schemeClr>
            </a:gs>
            <a:gs pos="100000">
              <a:srgbClr val="F4800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76864" cy="7920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 ДОУ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детский сад №3</a:t>
            </a:r>
            <a:b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Воспитание у детей основ финансовой грамотности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857496"/>
            <a:ext cx="3171820" cy="34153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Подготовили: воспитатели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Маслова Ольга Владимировна, Губанова Людмила Юрьевна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Users\Ольга\Desktop\P5041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2714620"/>
            <a:ext cx="5111750" cy="3857652"/>
          </a:xfrm>
          <a:prstGeom prst="rect">
            <a:avLst/>
          </a:prstGeom>
          <a:noFill/>
        </p:spPr>
      </p:pic>
      <p:pic>
        <p:nvPicPr>
          <p:cNvPr id="8194" name="Picture 2" descr="C:\Users\Ольга\Desktop\Новая папка\IMG_20210226_11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5328592" cy="41723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5818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«ТОВАРЫ И УСЛУГИ»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Закреплять сведения о том, что такое услуги и товары. </a:t>
            </a:r>
          </a:p>
          <a:p>
            <a:r>
              <a:rPr lang="ru-RU" sz="2400" dirty="0" smtClean="0"/>
              <a:t>Воспитывать уважение к любой работе.</a:t>
            </a:r>
          </a:p>
          <a:p>
            <a:r>
              <a:rPr lang="ru-RU" sz="2400" dirty="0" smtClean="0"/>
              <a:t> Материал: Предметные, сюжетные картинки с изображением труда - изготовление товаров или предоставления услуг . </a:t>
            </a:r>
          </a:p>
          <a:p>
            <a:r>
              <a:rPr lang="ru-RU" sz="2400" dirty="0" smtClean="0"/>
              <a:t>Дети говорят, люди каких профессий производят товары: пекарь, земледелец, сапожник, художник, шахтер, ткач.</a:t>
            </a:r>
          </a:p>
          <a:p>
            <a:r>
              <a:rPr lang="ru-RU" sz="2400" dirty="0" smtClean="0"/>
              <a:t> Потом вспоминают профессии, представители которых предоставляют услуги: няня, воспитатель, учитель, парикмахер, врач, продавец. </a:t>
            </a:r>
          </a:p>
          <a:p>
            <a:r>
              <a:rPr lang="ru-RU" sz="2400" dirty="0" smtClean="0"/>
              <a:t> Расположить две таблицы  Товары и Услуги. Дети прикрепляют к таблицам соответствующие рисунки, объясняя свои действия</a:t>
            </a:r>
            <a:endParaRPr lang="ru-RU" sz="2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3312368" cy="12898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Услуги- деятельность, результат которой удовлетворяет какие –либо потребности людей.</a:t>
            </a:r>
            <a:endParaRPr lang="ru-RU" sz="28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Дидактическая игра «Товары </a:t>
            </a: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услуги»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Ольга\Desktop\Новая папка\IMG_20210217_144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42740" y="1477146"/>
            <a:ext cx="5318893" cy="44605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3312368" cy="252028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Товары-материальные</a:t>
            </a:r>
            <a:r>
              <a:rPr lang="ru-RU" sz="2800" dirty="0" smtClean="0"/>
              <a:t> блага, удовлетворяющие потребности людей и предназначенные для продажи.</a:t>
            </a:r>
            <a:endParaRPr lang="ru-RU" sz="28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Дидактическая игра «Товары и услуги»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Ольга\Desktop\Новая папка\IMG_20210217_1449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88843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2"/>
            </a:gs>
            <a:gs pos="25000">
              <a:schemeClr val="bg2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3312368" cy="12898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Игра «Опасная     ситуация».</a:t>
            </a:r>
            <a:endParaRPr lang="ru-RU" sz="28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«Товары 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слуги»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:\Users\Ольга\Desktop\P5041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5111750" cy="3833812"/>
          </a:xfrm>
          <a:prstGeom prst="rect">
            <a:avLst/>
          </a:prstGeom>
          <a:noFill/>
        </p:spPr>
      </p:pic>
      <p:pic>
        <p:nvPicPr>
          <p:cNvPr id="7170" name="Picture 2" descr="C:\Users\Ольга\Desktop\Новая папка\IMG_20210226_112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33364"/>
            <a:ext cx="7387754" cy="5540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929486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Домино «Русские деньги»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716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закреплять знания детей о денежных средствах, о назначении денег.</a:t>
            </a:r>
          </a:p>
          <a:p>
            <a:r>
              <a:rPr lang="ru-RU" sz="2400" dirty="0" smtClean="0"/>
              <a:t>Задачи: развивать у детей внимание, память, воспитывать умение подчиняться правилам игры. </a:t>
            </a:r>
            <a:endParaRPr lang="ru-RU" sz="2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3312368" cy="128987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Лэпбук</a:t>
            </a:r>
            <a:r>
              <a:rPr lang="ru-RU" sz="2800" dirty="0" smtClean="0"/>
              <a:t>  по экологии </a:t>
            </a:r>
            <a:endParaRPr lang="ru-RU" sz="28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Домино «Русские деньги»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:\Users\Ольга\Desktop\P5041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5111750" cy="3833812"/>
          </a:xfrm>
          <a:prstGeom prst="rect">
            <a:avLst/>
          </a:prstGeom>
          <a:noFill/>
        </p:spPr>
      </p:pic>
      <p:pic>
        <p:nvPicPr>
          <p:cNvPr id="1026" name="Picture 2" descr="D:\Новая папка\IMG_20210302_10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317989" cy="5518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7" y="357189"/>
            <a:ext cx="8208911" cy="8395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«Конфетки и монетки»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716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дать детям представление о деньгах и их функциях; закрепить представление детей о ценах и покупках; формировать у детей навыки рационального использования денег.</a:t>
            </a:r>
            <a:endParaRPr lang="ru-RU" sz="2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3312368" cy="128987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Лэпбук</a:t>
            </a:r>
            <a:r>
              <a:rPr lang="ru-RU" sz="2800" dirty="0" smtClean="0"/>
              <a:t>  по экологии </a:t>
            </a:r>
            <a:endParaRPr lang="ru-RU" sz="28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Игра «Конфетки и монетки»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:\Новая папка\IMG_20210302_112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5456"/>
            <a:ext cx="8352928" cy="542189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8501090" y="1643050"/>
            <a:ext cx="111090" cy="714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072098" cy="724648"/>
          </a:xfrm>
        </p:spPr>
        <p:txBody>
          <a:bodyPr>
            <a:normAutofit/>
          </a:bodyPr>
          <a:lstStyle/>
          <a:p>
            <a:pPr algn="ctr"/>
            <a:r>
              <a:rPr lang="ru-RU" sz="4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7154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400" dirty="0" smtClean="0"/>
              <a:t>    Актуальность темы обусловлена тем, что происходящие преобразования в обществе, становление рыночных отношений, необходимость формирования массового мышления с учетом рыночного опыта многих развивающихся стран - все это вызывает необходимость связать образование с экономикой.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  <a:endParaRPr lang="ru-RU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Цели и задачи обучения детей финансовой грамотности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9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Цель: формирование основ финансовой грамотности у детей старшего дошкольного возраста.</a:t>
            </a:r>
          </a:p>
          <a:p>
            <a:r>
              <a:rPr lang="ru-RU" sz="2000" dirty="0" smtClean="0"/>
              <a:t>Задачи:</a:t>
            </a:r>
          </a:p>
          <a:p>
            <a:pPr lvl="0"/>
            <a:r>
              <a:rPr lang="ru-RU" sz="2000" dirty="0" smtClean="0"/>
              <a:t>Развивать основы финансовой грамотности дошкольников посредством разнообразных видов детской деятельности;</a:t>
            </a:r>
          </a:p>
          <a:p>
            <a:pPr lvl="0"/>
            <a:r>
              <a:rPr lang="ru-RU" sz="2000" dirty="0" smtClean="0"/>
              <a:t>Совершенствовать коммуникативные качества детей;</a:t>
            </a:r>
          </a:p>
          <a:p>
            <a:pPr lvl="0"/>
            <a:r>
              <a:rPr lang="ru-RU" sz="2000" dirty="0" smtClean="0"/>
              <a:t>Содействовать проявлению интереса у детей к профессиональной деятельности взрослых. </a:t>
            </a:r>
          </a:p>
          <a:p>
            <a:r>
              <a:rPr lang="ru-RU" sz="2000" dirty="0" smtClean="0"/>
              <a:t>Развивать умение творчески подходить к решению ситуаций финансовых отношений посредством игровых действий</a:t>
            </a:r>
          </a:p>
          <a:p>
            <a:pPr lvl="0"/>
            <a:r>
              <a:rPr lang="ru-RU" sz="2000" dirty="0" smtClean="0"/>
              <a:t>Научить детей правильному отношению к деньгам, способам их </a:t>
            </a:r>
            <a:r>
              <a:rPr lang="ru-RU" sz="2000" dirty="0" err="1" smtClean="0"/>
              <a:t>зарабатывания</a:t>
            </a:r>
            <a:r>
              <a:rPr lang="ru-RU" sz="2000" dirty="0" smtClean="0"/>
              <a:t> и разумному их использованию;</a:t>
            </a:r>
          </a:p>
          <a:p>
            <a:pPr lvl="0"/>
            <a:r>
              <a:rPr lang="ru-RU" sz="2000" dirty="0" smtClean="0"/>
              <a:t>Научить детей правильно вести себя в реальных жизненных ситуациях </a:t>
            </a:r>
            <a:r>
              <a:rPr lang="ru-RU" sz="2000" i="1" dirty="0" smtClean="0"/>
              <a:t>(покупка в магазине, плата за проезд и т. д.)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240360" cy="47525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закрепить с детьми понятие «деньги»;дать понятие: «купюра», «монета»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 с деньгами своей страны и деньгами разных стран; способствовать формированию коммуникативных отношений;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познавательный интерес, мышление, память, внимание и воображение;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игра «В поисках клада»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Ольга\Desktop\Новая папка\IMG-107e68c74787c2950874161ea0ae9e0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5102075" cy="3832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43182"/>
            <a:ext cx="3240360" cy="230425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карте обозначены станции, пройдя которые дети будут шаг за шагом приближаться к кладу.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035256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Карта-схема, которая поможет детям отыскать клад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Ольга\Desktop\Новая папка\IMG-446865b62fba4aa47423efdb87b2b8d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888432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4248472" cy="3600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познакомить детей с разными способами получения дохода, формировать представление о рациональной трате денег при совершении покупок.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чувство справедливости, сострадания к героям сказок, терпящим бедствия.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764704"/>
            <a:ext cx="8501154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Станция «Сказки»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Ольга\Desktop\Новая папка\IMG-3a9d09f0a1704d8d30e69b9c655a0331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202011" cy="4263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58608" cy="89842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Станция «Деньги»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64904"/>
            <a:ext cx="2743200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Цель; познакомить детей с деньгами своей страны и деньгами разных стран.</a:t>
            </a:r>
            <a:endParaRPr lang="ru-RU" sz="2000" dirty="0"/>
          </a:p>
        </p:txBody>
      </p:sp>
      <p:pic>
        <p:nvPicPr>
          <p:cNvPr id="5" name="Picture 2" descr="C:\Users\Ольга\Desktop\Новая папка (4)\IMG-c6c9a99ed549229ac5d7c74a2fd8807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112112" cy="4143344"/>
          </a:xfrm>
          <a:prstGeom prst="rect">
            <a:avLst/>
          </a:prstGeom>
          <a:noFill/>
        </p:spPr>
      </p:pic>
      <p:pic>
        <p:nvPicPr>
          <p:cNvPr id="1026" name="Picture 2" descr="C:\Users\Ольга\Desktop\Новая папка\IMG-c6c9a99ed549229ac5d7c74a2fd8807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76400"/>
            <a:ext cx="4056916" cy="492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3888432" cy="27363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не детки, мы не детки 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веселые монетки.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Звонко катимся по кругу,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Жмемся спинками друг к другу,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 скачем : скок, да скок…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обратно в кошелек.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Монетки должны запрыгнуть в кошелек, пока он не захлопнулся)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501154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Подвижная игра «Мы монетки»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Ольга\Desktop\Новая папка\IMG-8657358cb92491d4f73e0e8aa79aec4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888432" cy="51769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3888432" cy="27363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способствует развитию у детей коммуникативных качеств, развивает познавательный интерес,  мышление,  внимание и воображение.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1142984"/>
            <a:ext cx="8001056" cy="785818"/>
          </a:xfrm>
          <a:prstGeom prst="rect">
            <a:avLst/>
          </a:prstGeom>
        </p:spPr>
        <p:txBody>
          <a:bodyPr vert="horz" lIns="18288" rIns="182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428604"/>
            <a:ext cx="8107264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Клад найден 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Ольга\Desktop\Новая папка\IMG-2b2e90e6946d03daa4e705613f36420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84707"/>
            <a:ext cx="3887787" cy="5176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443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МБ ДОУ Починковский детский сад №3  Воспитание у детей основ финансовой грамотности </vt:lpstr>
      <vt:lpstr>Актуальность</vt:lpstr>
      <vt:lpstr>Цели и задачи обучения детей финансовой грамотности</vt:lpstr>
      <vt:lpstr>Цель: закрепить с детьми понятие «деньги»;дать понятие: «купюра», «монета» познакомить с деньгами своей страны и деньгами разных стран; способствовать формированию коммуникативных отношений; развивать познавательный интерес, мышление, память, внимание и воображение; </vt:lpstr>
      <vt:lpstr> На карте обозначены станции, пройдя которые дети будут шаг за шагом приближаться к кладу. </vt:lpstr>
      <vt:lpstr>Цель: познакомить детей с разными способами получения дохода, формировать представление о рациональной трате денег при совершении покупок. Воспитывать чувство справедливости, сострадания к героям сказок, терпящим бедствия. </vt:lpstr>
      <vt:lpstr>Станция «Деньги»</vt:lpstr>
      <vt:lpstr>Мы не детки, мы не детки  А веселые монетки. Звонко катимся по кругу, Жмемся спинками друг к другу, Дружно скачем : скок, да скок… И обратно в кошелек. (Монетки должны запрыгнуть в кошелек, пока он не захлопнулся) </vt:lpstr>
      <vt:lpstr>Игра способствует развитию у детей коммуникативных качеств, развивает познавательный интерес,  мышление,  внимание и воображение. </vt:lpstr>
      <vt:lpstr>Дидактическая игра «ТОВАРЫ И УСЛУГИ»</vt:lpstr>
      <vt:lpstr>Услуги- деятельность, результат которой удовлетворяет какие –либо потребности людей.</vt:lpstr>
      <vt:lpstr>Товары-материальные блага, удовлетворяющие потребности людей и предназначенные для продажи.</vt:lpstr>
      <vt:lpstr>Игра «Опасная     ситуация».</vt:lpstr>
      <vt:lpstr>Домино «Русские деньги»</vt:lpstr>
      <vt:lpstr>Лэпбук  по экологии </vt:lpstr>
      <vt:lpstr>Дидактическая игра «Конфетки и монетки»</vt:lpstr>
      <vt:lpstr>Лэпбук  по экологии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</dc:title>
  <dc:creator>Ольга</dc:creator>
  <cp:lastModifiedBy>Пользователь</cp:lastModifiedBy>
  <cp:revision>149</cp:revision>
  <dcterms:created xsi:type="dcterms:W3CDTF">2012-10-26T16:21:01Z</dcterms:created>
  <dcterms:modified xsi:type="dcterms:W3CDTF">2021-03-12T11:44:55Z</dcterms:modified>
</cp:coreProperties>
</file>