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91" autoAdjust="0"/>
    <p:restoredTop sz="86384" autoAdjust="0"/>
  </p:normalViewPr>
  <p:slideViewPr>
    <p:cSldViewPr>
      <p:cViewPr varScale="1">
        <p:scale>
          <a:sx n="64" d="100"/>
          <a:sy n="64" d="100"/>
        </p:scale>
        <p:origin x="92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фон 3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971584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95736" y="476672"/>
            <a:ext cx="112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043608" y="8367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619672" y="98072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179512" y="332656"/>
            <a:ext cx="9433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Муниципальное бюджетное дошкольное образовательное учреждение г. Мурманск №108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21314" y="1628800"/>
            <a:ext cx="7648119" cy="1969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002060"/>
                </a:solidFill>
              </a:rPr>
              <a:t>КОНСУЛЬТАЦИЯ</a:t>
            </a:r>
          </a:p>
          <a:p>
            <a:pPr algn="ctr"/>
            <a:endParaRPr lang="ru-RU" dirty="0" smtClean="0">
              <a:solidFill>
                <a:srgbClr val="FF0000"/>
              </a:solidFill>
            </a:endParaRPr>
          </a:p>
          <a:p>
            <a:pPr algn="ctr"/>
            <a:r>
              <a:rPr lang="ru-RU" sz="3600" dirty="0" smtClean="0">
                <a:solidFill>
                  <a:srgbClr val="C00000"/>
                </a:solidFill>
              </a:rPr>
              <a:t>«Безопасность ребенка </a:t>
            </a:r>
            <a:endParaRPr lang="ru-RU" sz="3600" dirty="0" smtClean="0">
              <a:solidFill>
                <a:srgbClr val="C00000"/>
              </a:solidFill>
            </a:endParaRPr>
          </a:p>
          <a:p>
            <a:pPr algn="ctr"/>
            <a:r>
              <a:rPr lang="ru-RU" sz="3600" dirty="0" smtClean="0">
                <a:solidFill>
                  <a:srgbClr val="C00000"/>
                </a:solidFill>
              </a:rPr>
              <a:t>при </a:t>
            </a:r>
            <a:r>
              <a:rPr lang="ru-RU" sz="3600" dirty="0" smtClean="0">
                <a:solidFill>
                  <a:srgbClr val="C00000"/>
                </a:solidFill>
              </a:rPr>
              <a:t>встрече с незнакомыми людьми»</a:t>
            </a:r>
            <a:endParaRPr lang="ru-RU" sz="3600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56176" y="4509120"/>
            <a:ext cx="33771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Воспитатели: </a:t>
            </a:r>
            <a:r>
              <a:rPr lang="ru-RU" dirty="0" err="1" smtClean="0"/>
              <a:t>Могилянцева</a:t>
            </a:r>
            <a:r>
              <a:rPr lang="ru-RU" dirty="0" smtClean="0"/>
              <a:t> И.М.</a:t>
            </a:r>
          </a:p>
          <a:p>
            <a:r>
              <a:rPr lang="ru-RU" smtClean="0"/>
              <a:t>                          Колесникова </a:t>
            </a:r>
            <a:r>
              <a:rPr lang="ru-RU" dirty="0" smtClean="0"/>
              <a:t>Е.В.</a:t>
            </a:r>
            <a:endParaRPr lang="ru-RU" dirty="0"/>
          </a:p>
        </p:txBody>
      </p:sp>
    </p:spTree>
  </p:cSld>
  <p:clrMapOvr>
    <a:masterClrMapping/>
  </p:clrMapOvr>
  <p:transition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1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</p:cSld>
  <p:clrMapOvr>
    <a:masterClrMapping/>
  </p:clrMapOvr>
  <p:transition>
    <p:wedg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22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ransition>
    <p:wedg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33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</p:cSld>
  <p:clrMapOvr>
    <a:masterClrMapping/>
  </p:clrMapOvr>
  <p:transition>
    <p:wedge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29</Words>
  <Application>Microsoft Office PowerPoint</Application>
  <PresentationFormat>Экран (4:3)</PresentationFormat>
  <Paragraphs>7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7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Good morning my frau</dc:creator>
  <cp:lastModifiedBy>123</cp:lastModifiedBy>
  <cp:revision>5</cp:revision>
  <dcterms:created xsi:type="dcterms:W3CDTF">2020-01-22T04:54:18Z</dcterms:created>
  <dcterms:modified xsi:type="dcterms:W3CDTF">2020-01-29T10:21:06Z</dcterms:modified>
</cp:coreProperties>
</file>