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80" r:id="rId3"/>
    <p:sldId id="281" r:id="rId4"/>
    <p:sldId id="282" r:id="rId5"/>
    <p:sldId id="283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9" r:id="rId24"/>
    <p:sldId id="274" r:id="rId25"/>
    <p:sldId id="275" r:id="rId26"/>
    <p:sldId id="276" r:id="rId27"/>
    <p:sldId id="277" r:id="rId28"/>
    <p:sldId id="278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0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B106E36-FD25-4E2D-B0AA-010F637433A0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ogle.com/url?q=https://mukrmcb.ru/wp-content/uploads/photo-gallery/02.19/DSCN3760_1.jpg?bwg%3D1550227759&amp;sa=D&amp;source=editors&amp;ust=1661345918304520&amp;usg=AOvVaw1ZNGdOD8cHyPgVojl0Ufqc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194421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Патриотическая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работа МБОУ ООШ № 38 им. И.Х. Баграмяна С.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Гойтх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564904"/>
            <a:ext cx="6400800" cy="307389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E:\ВАЖНО!!!\ОТЧЁТЫ\ПАТРИОТ\Блокадный Ленинград\IMG_71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204864"/>
            <a:ext cx="8568952" cy="367240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u="sng" dirty="0" smtClean="0"/>
              <a:t>https://vk.com/wall-215991309_47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6149" name="Picture 5" descr="E:\ВАЖНО!!!\ОТЧЁТЫ\ПАТРИОТ\БОРОДИНО\IMG-20220910-WA00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32656"/>
            <a:ext cx="5435912" cy="6120680"/>
          </a:xfrm>
          <a:prstGeom prst="rect">
            <a:avLst/>
          </a:prstGeom>
          <a:noFill/>
        </p:spPr>
      </p:pic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День героев отчества</a:t>
            </a:r>
            <a:endParaRPr lang="ru-RU" b="1" dirty="0"/>
          </a:p>
        </p:txBody>
      </p:sp>
      <p:pic>
        <p:nvPicPr>
          <p:cNvPr id="7170" name="Picture 2" descr="E:\ВАЖНО!!!\ОТЧЁТЫ\ПАТРИОТ\День Героев Отечества\IMG-20221209-WA0019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916" y="1600200"/>
            <a:ext cx="7604564" cy="49251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6" name="Picture 4" descr="E:\ВАЖНО!!!\ОТЧЁТЫ\ПАТРИОТ\День Героев Отечества\IMG-20221210-WA0047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Дни единых действий</a:t>
            </a:r>
            <a:endParaRPr lang="ru-RU" b="1" dirty="0"/>
          </a:p>
        </p:txBody>
      </p:sp>
      <p:pic>
        <p:nvPicPr>
          <p:cNvPr id="9218" name="Picture 2" descr="E:\ВАЖНО!!!\ОТЧЁТЫ\ПАТРИОТ\ДНИ единых действий\IMG-20221201-WA0006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268760"/>
            <a:ext cx="8424936" cy="52565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День освобождения Краснодара</a:t>
            </a:r>
            <a:endParaRPr lang="ru-RU" b="1" dirty="0"/>
          </a:p>
        </p:txBody>
      </p:sp>
      <p:pic>
        <p:nvPicPr>
          <p:cNvPr id="10242" name="Picture 2" descr="E:\ВАЖНО!!!\ОТЧЁТЫ\ПАТРИОТ\ОСВОБОЖДЕНИЕ КРАСНОДАРА\IMG-20230210-WA0009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600200"/>
            <a:ext cx="8280920" cy="51346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E:\ВАЖНО!!!\ОТЧЁТЫ\ПАТРИОТ\ОСВОБОЖДЕНИЕ КРАСНОДАРА\InShot_20230210_191555796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0"/>
            <a:ext cx="8712968" cy="64943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Пост №1</a:t>
            </a:r>
            <a:endParaRPr lang="ru-RU" b="1" dirty="0"/>
          </a:p>
        </p:txBody>
      </p:sp>
      <p:pic>
        <p:nvPicPr>
          <p:cNvPr id="12292" name="Picture 4" descr="E:\ВАЖНО!!!\ОТЧЁТЫ\ПАТРИОТ\ПОСТ № 1\IMG-20221012-WA000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600200"/>
            <a:ext cx="8064895" cy="50691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 Битва за Сталинград</a:t>
            </a:r>
            <a:endParaRPr lang="ru-RU" b="1" dirty="0"/>
          </a:p>
        </p:txBody>
      </p:sp>
      <p:pic>
        <p:nvPicPr>
          <p:cNvPr id="13314" name="Picture 2" descr="E:\ВАЖНО!!!\ОТЧЁТЫ\ПАТРИОТ\СТАЛИНГРАД\IMG-20230202-WA002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700808"/>
            <a:ext cx="5400600" cy="49685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E:\ВАЖНО!!!\ОТЧЁТЫ\ПАТРИОТ\СТАЛИНГРАД\InShot_20230202_201939186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Встреча с ветеранами</a:t>
            </a:r>
            <a:endParaRPr lang="ru-RU" b="1" dirty="0"/>
          </a:p>
        </p:txBody>
      </p:sp>
      <p:pic>
        <p:nvPicPr>
          <p:cNvPr id="15362" name="Picture 2" descr="E:\ВАЖНО!!!\ОТЧЁТЫ\ПАТРИОТ\ФОТО ВСТРЕЧА С ветеранами\IMG_20221215_14261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600200"/>
            <a:ext cx="6336704" cy="50691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В нашей школе создана  система гражданско-патриотического воспитания, используется целый комплекс соответствующих форм работы.  В учебном плане школы есть предметы, которые способствуют формированию истинного гражданина своего Отечества, социально активной личности, воспитанию патриотизма, гуманизма, духовно-нравственных и культурно-исторических  ценностей. Это уроки  ОБЖ, обществознание, история, литература и др.</a:t>
            </a: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E:\ВАЖНО!!!\ОТЧЁТЫ\ПАТРИОТ\ФОТО ВСТРЕЧА С ветеранами\IMG_20221215_13262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Без срока давности</a:t>
            </a:r>
            <a:endParaRPr lang="ru-RU" dirty="0"/>
          </a:p>
        </p:txBody>
      </p:sp>
      <p:pic>
        <p:nvPicPr>
          <p:cNvPr id="17410" name="Picture 2" descr="E:\ВАЖНО!!!\ОТЧЁТЫ\ПАТРИОТ\Без срока давности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3806" y="1600200"/>
            <a:ext cx="6932570" cy="49971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80 лет битве за Кавказ</a:t>
            </a:r>
            <a:endParaRPr lang="ru-RU" b="1" dirty="0"/>
          </a:p>
        </p:txBody>
      </p:sp>
      <p:pic>
        <p:nvPicPr>
          <p:cNvPr id="18435" name="Picture 3" descr="E:\ВАЖНО!!!\ОТЧЁТЫ\ПАТРИОТ\КАВКАЗ 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600200"/>
            <a:ext cx="7632848" cy="5090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E:\ВАЖНО!!!\ОТЧЁТЫ\ПАТРИОТ\Кавказ 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День космонавтики</a:t>
            </a:r>
            <a:endParaRPr lang="ru-RU" b="1" dirty="0"/>
          </a:p>
        </p:txBody>
      </p:sp>
      <p:pic>
        <p:nvPicPr>
          <p:cNvPr id="19458" name="Picture 2" descr="E:\ВАЖНО!!!\ОТЧЁТЫ\ПАТРИОТ\День космонавтики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600200"/>
            <a:ext cx="7344815" cy="50691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День Победы</a:t>
            </a:r>
            <a:endParaRPr lang="ru-RU" b="1" dirty="0"/>
          </a:p>
        </p:txBody>
      </p:sp>
      <p:pic>
        <p:nvPicPr>
          <p:cNvPr id="20482" name="Picture 2" descr="E:\ВАЖНО!!!\ОТЧЁТЫ\ПАТРИОТ\День Победы 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600200"/>
            <a:ext cx="8496944" cy="49251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А ну-ка парни</a:t>
            </a:r>
            <a:endParaRPr lang="ru-RU" b="1" dirty="0"/>
          </a:p>
        </p:txBody>
      </p:sp>
      <p:pic>
        <p:nvPicPr>
          <p:cNvPr id="21506" name="Picture 2" descr="E:\ВАЖНО!!!\ОТЧЁТЫ\ПАТРИОТ\День родного языка А ну ка парни\IMG-20230221-WA0007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628800"/>
            <a:ext cx="8643799" cy="49685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E:\ВАЖНО!!!\ОТЧЁТЫ\ПАТРИОТ\День родного языка А ну ка парни\IMG_20230222_115136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04664"/>
            <a:ext cx="4392488" cy="6172952"/>
          </a:xfrm>
          <a:prstGeom prst="rect">
            <a:avLst/>
          </a:prstGeom>
          <a:noFill/>
        </p:spPr>
      </p:pic>
      <p:pic>
        <p:nvPicPr>
          <p:cNvPr id="22531" name="Picture 3" descr="E:\ВАЖНО!!!\ОТЧЁТЫ\ПАТРИОТ\День родного языка А ну ка парни\IMG_20230222_1216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404664"/>
            <a:ext cx="4245936" cy="61926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Подарок бойцу</a:t>
            </a:r>
            <a:endParaRPr lang="ru-RU" b="1" dirty="0"/>
          </a:p>
        </p:txBody>
      </p:sp>
      <p:pic>
        <p:nvPicPr>
          <p:cNvPr id="24578" name="Picture 2" descr="E:\ВАЖНО!!!\ОТЧЁТЫ\ПАТРИОТ\ПОДАРОК БОЙЦУ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600200"/>
            <a:ext cx="7992888" cy="50363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Анализ воспитательных планов показал, что в классных коллективах сложились определенные традиции: уроки мужества, день Конституции, Дни воинской славы. В классных коллективах создаются условия для патриотического воспитания, ведется работа по формированию патриотических чувств и сознания на основе исторических ценностей.</a:t>
            </a:r>
          </a:p>
          <a:p>
            <a:r>
              <a:rPr lang="ru-RU" dirty="0" smtClean="0"/>
              <a:t>В соответствии с многообразием поставленных задач, которое решает патриотическое воспитание детей и подростков, оно предусматривает сотрудничество с другими ведомствами. Как и в предыдущих годах, отлажена тесная связь с </a:t>
            </a:r>
            <a:r>
              <a:rPr lang="ru-RU" dirty="0" smtClean="0"/>
              <a:t>сельской библиотекой </a:t>
            </a:r>
            <a:r>
              <a:rPr lang="ru-RU" dirty="0" smtClean="0"/>
              <a:t>, </a:t>
            </a:r>
            <a:r>
              <a:rPr lang="ru-RU" dirty="0" smtClean="0"/>
              <a:t>с музеями </a:t>
            </a:r>
            <a:r>
              <a:rPr lang="ru-RU" dirty="0" smtClean="0"/>
              <a:t> района.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Все мероприятия проводились насыщенно, разнообразно. И они очень важны  для поколения, не знавшего войны, каждое соприкосновение с живой историей, каждый рассказ о славных страницах нашего государства наполнен особым смыслом, что во многом способствует гражданскому и нравственному становлению личности. </a:t>
            </a:r>
            <a:r>
              <a:rPr lang="ru-RU" dirty="0" smtClean="0">
                <a:hlinkClick r:id="rId2"/>
              </a:rPr>
              <a:t>      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Обучающиеся всегда с удовольствием принимают участие в подготовке и проведении мероприятий. Прошедшие мероприятия способствуют  формированию патриотизма и активной гражданской позиции обучающихся, сплочению классных  коллективов, касаются  каждого ученика школы, напоминают  детям о смысле слов «Родина», «Отечество», «Защитник». </a:t>
            </a:r>
            <a:r>
              <a:rPr lang="ru-RU" smtClean="0"/>
              <a:t>Ведь задача школы - не только дать детям знания, но и воспитать в них глубокое убеждение, что они, являясь гражданами своей страны, должны уметь защищать Отечество и демократические завоевания, любить родину, стать подлинными ее патриотами.</a:t>
            </a:r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cs typeface="Times New Roman" pitchFamily="18" charset="0"/>
              </a:rPr>
              <a:t>Блокадный хлеб</a:t>
            </a:r>
            <a:endParaRPr lang="ru-RU" b="1" dirty="0">
              <a:cs typeface="Times New Roman" pitchFamily="18" charset="0"/>
            </a:endParaRPr>
          </a:p>
        </p:txBody>
      </p:sp>
      <p:pic>
        <p:nvPicPr>
          <p:cNvPr id="2050" name="Picture 2" descr="E:\ВАЖНО!!!\ОТЧЁТЫ\ПАТРИОТ\Блокадный Ленинград\IMG_717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988840"/>
            <a:ext cx="8784976" cy="449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E:\ВАЖНО!!!\ОТЧЁТЫ\ПАТРИОТ\Блокадный Ленинград\IMG_718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5760640" cy="2952328"/>
          </a:xfrm>
          <a:prstGeom prst="rect">
            <a:avLst/>
          </a:prstGeom>
          <a:noFill/>
        </p:spPr>
      </p:pic>
      <p:pic>
        <p:nvPicPr>
          <p:cNvPr id="5" name="Picture 2" descr="E:\ВАЖНО!!!\ОТЧЁТЫ\ПАТРИОТ\Блокадный Ленинград\IMG-20230126-WA00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3212976"/>
            <a:ext cx="5616624" cy="34787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099" name="Picture 3" descr="E:\ВАЖНО!!!\ОТЧЁТЫ\ПАТРИОТ\Блокадный Ленинград\IMG-20230127-WA000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210 лет Бородино</a:t>
            </a:r>
            <a:endParaRPr lang="ru-RU" b="1" dirty="0"/>
          </a:p>
        </p:txBody>
      </p:sp>
      <p:pic>
        <p:nvPicPr>
          <p:cNvPr id="5124" name="Picture 4" descr="E:\ВАЖНО!!!\ОТЧЁТЫ\ПАТРИОТ\БОРОДИНО\IMG-20220910-WA000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98488"/>
            <a:ext cx="8496944" cy="46548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94</TotalTime>
  <Words>169</Words>
  <Application>Microsoft Office PowerPoint</Application>
  <PresentationFormat>Экран (4:3)</PresentationFormat>
  <Paragraphs>23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Обычная</vt:lpstr>
      <vt:lpstr>Патриотическая работа МБОУ ООШ № 38 им. И.Х. Баграмяна С. Гойтх</vt:lpstr>
      <vt:lpstr>Слайд 2</vt:lpstr>
      <vt:lpstr>Слайд 3</vt:lpstr>
      <vt:lpstr>Слайд 4</vt:lpstr>
      <vt:lpstr>Слайд 5</vt:lpstr>
      <vt:lpstr>Блокадный хлеб</vt:lpstr>
      <vt:lpstr>Слайд 7</vt:lpstr>
      <vt:lpstr> </vt:lpstr>
      <vt:lpstr>210 лет Бородино</vt:lpstr>
      <vt:lpstr> </vt:lpstr>
      <vt:lpstr>День героев отчества</vt:lpstr>
      <vt:lpstr>Слайд 12</vt:lpstr>
      <vt:lpstr>Дни единых действий</vt:lpstr>
      <vt:lpstr>День освобождения Краснодара</vt:lpstr>
      <vt:lpstr>Слайд 15</vt:lpstr>
      <vt:lpstr>Пост №1</vt:lpstr>
      <vt:lpstr> Битва за Сталинград</vt:lpstr>
      <vt:lpstr>Слайд 18</vt:lpstr>
      <vt:lpstr>Встреча с ветеранами</vt:lpstr>
      <vt:lpstr>Слайд 20</vt:lpstr>
      <vt:lpstr>Без срока давности</vt:lpstr>
      <vt:lpstr>80 лет битве за Кавказ</vt:lpstr>
      <vt:lpstr>Слайд 23</vt:lpstr>
      <vt:lpstr>День космонавтики</vt:lpstr>
      <vt:lpstr>День Победы</vt:lpstr>
      <vt:lpstr>А ну-ка парни</vt:lpstr>
      <vt:lpstr>Слайд 27</vt:lpstr>
      <vt:lpstr>Подарок бойцу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Патриотическая работа</dc:title>
  <dc:creator>Учитель</dc:creator>
  <cp:lastModifiedBy>Учитель</cp:lastModifiedBy>
  <cp:revision>12</cp:revision>
  <dcterms:created xsi:type="dcterms:W3CDTF">2023-10-15T20:55:48Z</dcterms:created>
  <dcterms:modified xsi:type="dcterms:W3CDTF">2023-10-15T23:41:37Z</dcterms:modified>
</cp:coreProperties>
</file>