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78" r:id="rId3"/>
    <p:sldId id="259" r:id="rId4"/>
    <p:sldId id="266" r:id="rId5"/>
    <p:sldId id="271" r:id="rId6"/>
    <p:sldId id="273" r:id="rId7"/>
    <p:sldId id="274" r:id="rId8"/>
    <p:sldId id="268" r:id="rId9"/>
    <p:sldId id="256" r:id="rId10"/>
    <p:sldId id="269" r:id="rId11"/>
    <p:sldId id="270" r:id="rId12"/>
    <p:sldId id="263" r:id="rId13"/>
    <p:sldId id="258" r:id="rId14"/>
    <p:sldId id="265" r:id="rId15"/>
    <p:sldId id="275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733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2000240"/>
            <a:ext cx="7406640" cy="14721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Мы  - то, что мы едим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643306" y="4857760"/>
            <a:ext cx="5072098" cy="78104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C00000"/>
                </a:solidFill>
              </a:rPr>
              <a:t>Работу выполнили учащиеся 9 класса</a:t>
            </a:r>
          </a:p>
          <a:p>
            <a:pPr algn="r"/>
            <a:r>
              <a:rPr lang="ru-RU" sz="2000" dirty="0" smtClean="0">
                <a:solidFill>
                  <a:srgbClr val="C00000"/>
                </a:solidFill>
              </a:rPr>
              <a:t>Руководитель: </a:t>
            </a:r>
            <a:r>
              <a:rPr lang="ru-RU" sz="2000" dirty="0" err="1" smtClean="0">
                <a:solidFill>
                  <a:srgbClr val="C00000"/>
                </a:solidFill>
              </a:rPr>
              <a:t>Сподинейко</a:t>
            </a:r>
            <a:r>
              <a:rPr lang="ru-RU" sz="2000" dirty="0" smtClean="0">
                <a:solidFill>
                  <a:srgbClr val="C00000"/>
                </a:solidFill>
              </a:rPr>
              <a:t> Л.В.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707678"/>
          </a:xfrm>
        </p:spPr>
        <p:txBody>
          <a:bodyPr/>
          <a:lstStyle/>
          <a:p>
            <a:r>
              <a:rPr lang="ru-RU" dirty="0" smtClean="0"/>
              <a:t> Домашняя « медуза»  или чайный гриб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0072" y="1844824"/>
            <a:ext cx="3466728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В нашу страну чайный гриб был завезён после русско-японской войны 1905 года. Если пить настой чайного гриба хотя бы 2-3 раза в неделю по 100 грамм вы навсегда забудете об ангине. Обладает бактерицидным действием, улучшает пищеварение,  имеет косметические свойства (прекрасно борется с угрями)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52736"/>
            <a:ext cx="374441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872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491654"/>
          </a:xfrm>
        </p:spPr>
        <p:txBody>
          <a:bodyPr/>
          <a:lstStyle/>
          <a:p>
            <a:r>
              <a:rPr lang="ru-RU" dirty="0" smtClean="0"/>
              <a:t>Квасы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2708920"/>
            <a:ext cx="3008313" cy="34172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4088" y="2060848"/>
            <a:ext cx="3322712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Квасы можно делать на различных растениях и продуктах. Например, на свёкле, на бананах, на сухарях из ржаного хлеба.</a:t>
            </a:r>
          </a:p>
          <a:p>
            <a:pPr marL="0" indent="0">
              <a:buNone/>
            </a:pPr>
            <a:r>
              <a:rPr lang="ru-RU" sz="1800" dirty="0" smtClean="0"/>
              <a:t>Квасы надёжно </a:t>
            </a:r>
            <a:r>
              <a:rPr lang="ru-RU" sz="1800" dirty="0" err="1" smtClean="0"/>
              <a:t>закисляют</a:t>
            </a:r>
            <a:r>
              <a:rPr lang="ru-RU" sz="1800" dirty="0" smtClean="0"/>
              <a:t> организм, не дают развиваться болезнетворным микробам, заряжают бодростью и энергией. У наших предков квас был на каждом столе и в богатых семьях и в бедных.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500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164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ПРОДУКТЫ\грибы белы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19256" cy="7200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                Грибы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39552" y="3861048"/>
            <a:ext cx="7416824" cy="266429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Очень ценным продуктом являются грибы. Например лисички. Если в грибной сезон добавлять один гриб в салат, а зимой иногда посыпать еду порошком из высушенных лисичек,  у человека никогда не будет  паразитов (глистов)в организме.</a:t>
            </a:r>
          </a:p>
          <a:p>
            <a:r>
              <a:rPr lang="ru-RU" sz="1800" dirty="0" smtClean="0"/>
              <a:t>По исследованиям американских учёных ( известные геронтологи: Майкл </a:t>
            </a:r>
            <a:r>
              <a:rPr lang="ru-RU" sz="1800" dirty="0" err="1" smtClean="0"/>
              <a:t>Ройзен</a:t>
            </a:r>
            <a:r>
              <a:rPr lang="ru-RU" sz="1800" dirty="0" smtClean="0"/>
              <a:t>, Ульрих </a:t>
            </a:r>
            <a:r>
              <a:rPr lang="ru-RU" sz="1800" dirty="0" err="1" smtClean="0"/>
              <a:t>Штрунц</a:t>
            </a:r>
            <a:r>
              <a:rPr lang="ru-RU" sz="1800" dirty="0" smtClean="0"/>
              <a:t>, </a:t>
            </a:r>
            <a:r>
              <a:rPr lang="ru-RU" sz="1800" dirty="0" err="1" smtClean="0"/>
              <a:t>Мехмет</a:t>
            </a:r>
            <a:r>
              <a:rPr lang="ru-RU" sz="1800" dirty="0" smtClean="0"/>
              <a:t> </a:t>
            </a:r>
            <a:r>
              <a:rPr lang="ru-RU" sz="1800" dirty="0" err="1" smtClean="0"/>
              <a:t>Оз</a:t>
            </a:r>
            <a:r>
              <a:rPr lang="ru-RU" sz="1800" dirty="0" smtClean="0"/>
              <a:t>)  употребление белых грибов продлевает молодость и замедляет старение.</a:t>
            </a:r>
          </a:p>
          <a:p>
            <a:r>
              <a:rPr lang="ru-RU" sz="1800" dirty="0" smtClean="0"/>
              <a:t>Солёные грузди способствуют стимулированию иммунитета, увеличению числа молодых клеток в организме (доктор Б. </a:t>
            </a:r>
            <a:r>
              <a:rPr lang="ru-RU" sz="1800" dirty="0" err="1" smtClean="0"/>
              <a:t>Болотов</a:t>
            </a:r>
            <a:r>
              <a:rPr lang="ru-RU" sz="1800" dirty="0" smtClean="0"/>
              <a:t>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52736"/>
            <a:ext cx="388843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210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Морская капуста</a:t>
            </a:r>
            <a:endParaRPr lang="ru-RU" dirty="0"/>
          </a:p>
        </p:txBody>
      </p:sp>
      <p:pic>
        <p:nvPicPr>
          <p:cNvPr id="4099" name="Picture 3" descr="G:\ФОТО ПРОДУКТЫ\ламинар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357749" cy="2893238"/>
          </a:xfrm>
          <a:prstGeom prst="rect">
            <a:avLst/>
          </a:prstGeom>
          <a:noFill/>
        </p:spPr>
      </p:pic>
      <p:pic>
        <p:nvPicPr>
          <p:cNvPr id="4101" name="Picture 5" descr="G:\ФОТО ПРОДУКТЫ\DSC09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86190"/>
            <a:ext cx="4429156" cy="27860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32040" y="1231357"/>
            <a:ext cx="32821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Морская капуста имеет в своём составе очень хороший набор микроэлементов и витаминов. Главное лечебное действие морских водорослей связано с наличием органического йода.1 грамм сухого порошка  морской капусты возмещает суточную норму йода. У человека не будет болезней обмена веществ. Не будет ожирения.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Ещё один «волшебный» продукт -киви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3702" y="1500174"/>
            <a:ext cx="2143140" cy="51435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400" dirty="0" smtClean="0"/>
              <a:t>Суточная доза витамина </a:t>
            </a:r>
            <a:r>
              <a:rPr lang="ru-RU" sz="2000" b="1" dirty="0" smtClean="0"/>
              <a:t>С</a:t>
            </a:r>
            <a:r>
              <a:rPr lang="ru-RU" sz="1400" dirty="0" smtClean="0"/>
              <a:t> в 1 плоде киви. Столько же как в 400 граммах помидоров, или в 200 гр. лимонов, или в двух стаканах малины.</a:t>
            </a:r>
          </a:p>
          <a:p>
            <a:pPr>
              <a:buNone/>
            </a:pPr>
            <a:r>
              <a:rPr lang="ru-RU" sz="1400" dirty="0" smtClean="0"/>
              <a:t>Витамин</a:t>
            </a:r>
            <a:r>
              <a:rPr lang="ru-RU" sz="2000" b="1" dirty="0" smtClean="0"/>
              <a:t> С </a:t>
            </a:r>
            <a:r>
              <a:rPr lang="ru-RU" sz="1400" dirty="0" smtClean="0"/>
              <a:t>один из главных витаминов. Он находится в лейкоцитах – важнейшем элементе </a:t>
            </a:r>
            <a:r>
              <a:rPr lang="ru-RU" sz="1400" dirty="0" err="1" smtClean="0"/>
              <a:t>имунной</a:t>
            </a:r>
            <a:r>
              <a:rPr lang="ru-RU" sz="1400" dirty="0" smtClean="0"/>
              <a:t> системы ( защита от инфекций, онкологии)  При недостатке  витамина С наступает упадок сил, боли в мышцах, суставах, разрыхляются дёсны.</a:t>
            </a:r>
            <a:endParaRPr lang="ru-RU" sz="1400" dirty="0"/>
          </a:p>
        </p:txBody>
      </p:sp>
      <p:pic>
        <p:nvPicPr>
          <p:cNvPr id="4" name="Picture 4" descr="G:\ФОТО ПРОДУКТЫ\кив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143273" cy="2714645"/>
          </a:xfrm>
          <a:prstGeom prst="rect">
            <a:avLst/>
          </a:prstGeom>
          <a:noFill/>
        </p:spPr>
      </p:pic>
      <p:pic>
        <p:nvPicPr>
          <p:cNvPr id="5" name="Picture 5" descr="G:\ФОТО ПРОДУКТЫ\помидо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3429024" cy="2714644"/>
          </a:xfrm>
          <a:prstGeom prst="rect">
            <a:avLst/>
          </a:prstGeom>
          <a:noFill/>
        </p:spPr>
      </p:pic>
      <p:pic>
        <p:nvPicPr>
          <p:cNvPr id="6" name="Picture 2" descr="G:\ФОТО ПРОДУКТЫ\лимон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3000396" cy="2774346"/>
          </a:xfrm>
          <a:prstGeom prst="rect">
            <a:avLst/>
          </a:prstGeom>
          <a:noFill/>
        </p:spPr>
      </p:pic>
      <p:pic>
        <p:nvPicPr>
          <p:cNvPr id="7" name="Picture 3" descr="G:\ФОТО ПРОДУКТЫ\мал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214818"/>
            <a:ext cx="3357586" cy="2428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765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491654"/>
          </a:xfrm>
        </p:spPr>
        <p:txBody>
          <a:bodyPr/>
          <a:lstStyle/>
          <a:p>
            <a:r>
              <a:rPr lang="ru-RU" dirty="0" smtClean="0"/>
              <a:t>Дикорастущие растения, чеснок, лук.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68144" y="1988840"/>
            <a:ext cx="2818656" cy="4137323"/>
          </a:xfrm>
        </p:spPr>
        <p:txBody>
          <a:bodyPr>
            <a:normAutofit fontScale="92500"/>
          </a:bodyPr>
          <a:lstStyle/>
          <a:p>
            <a:r>
              <a:rPr lang="ru-RU" sz="1800" dirty="0" smtClean="0"/>
              <a:t>Наши предки ещё 150 лет назад употребляли в пищу около 700 растений. И полностью восполняли  потребности организма в микроэлементах </a:t>
            </a:r>
            <a:r>
              <a:rPr lang="ru-RU" sz="1800" smtClean="0"/>
              <a:t>и витаминах</a:t>
            </a:r>
            <a:endParaRPr lang="ru-RU" sz="1800" dirty="0" smtClean="0"/>
          </a:p>
          <a:p>
            <a:r>
              <a:rPr lang="ru-RU" sz="1800" dirty="0" smtClean="0"/>
              <a:t>Древние египтяне считали чеснок волшебным, поскольку он отгонял «чуму» так называли тогда все инфекционные болезни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532859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034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491654"/>
          </a:xfrm>
        </p:spPr>
        <p:txBody>
          <a:bodyPr/>
          <a:lstStyle/>
          <a:p>
            <a:r>
              <a:rPr lang="ru-RU" dirty="0" smtClean="0"/>
              <a:t>Чистая вода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4088" y="404664"/>
            <a:ext cx="3322712" cy="5721499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Чистая вода нужна организму для полноценных обменных процессов. Если взять любой </a:t>
            </a:r>
            <a:r>
              <a:rPr lang="ru-RU" sz="2000" smtClean="0"/>
              <a:t>живой </a:t>
            </a:r>
            <a:r>
              <a:rPr lang="ru-RU" sz="2000" smtClean="0"/>
              <a:t>листок         </a:t>
            </a:r>
            <a:r>
              <a:rPr lang="ru-RU" sz="2000" dirty="0" smtClean="0"/>
              <a:t>( яблони, петрушки, смородины, одуванчика, подорожника и т.п.) опустить его в стакан с водой на 5 часов, то вода становится вкусной как родниковая. Это и есть «живая вода» –великая природная сила. </a:t>
            </a:r>
          </a:p>
          <a:p>
            <a:r>
              <a:rPr lang="ru-RU" sz="2000" dirty="0" smtClean="0"/>
              <a:t>Не надейся на «волшебную таблетку», а вот «волшебные продукты» помогут быть здоровым</a:t>
            </a:r>
          </a:p>
          <a:p>
            <a:endParaRPr lang="ru-RU" sz="2000" dirty="0"/>
          </a:p>
        </p:txBody>
      </p:sp>
      <p:pic>
        <p:nvPicPr>
          <p:cNvPr id="2050" name="Picture 2" descr="E:\100ANDRO\DSC_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824536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292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15328" cy="512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Мы  - то, что мы едим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435101"/>
            <a:ext cx="4043362" cy="27082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4500570"/>
            <a:ext cx="8329642" cy="1785950"/>
          </a:xfrm>
        </p:spPr>
        <p:txBody>
          <a:bodyPr>
            <a:normAutofit fontScale="92500"/>
          </a:bodyPr>
          <a:lstStyle/>
          <a:p>
            <a:pPr lvl="1">
              <a:buNone/>
            </a:pPr>
            <a:r>
              <a:rPr lang="ru-RU" sz="2000" dirty="0" smtClean="0"/>
              <a:t>Все продукты содержат  белки, жиры, углеводы, витамины, микроэлементы. В разных продуктах количество этих веществ  разное</a:t>
            </a:r>
          </a:p>
          <a:p>
            <a:pPr lvl="1">
              <a:buNone/>
            </a:pPr>
            <a:r>
              <a:rPr lang="ru-RU" sz="2000" dirty="0" smtClean="0"/>
              <a:t>Чем разнообразнее  продукты на вашем столе, тем вы здоровее. Японцы, чья средняя продолжительность  жизни выше всех в мире, ставят на стол до 40 блюд, которые употребляют за обедом по 1 ложке каждое. </a:t>
            </a:r>
          </a:p>
          <a:p>
            <a:endParaRPr lang="ru-RU" dirty="0"/>
          </a:p>
        </p:txBody>
      </p:sp>
      <p:pic>
        <p:nvPicPr>
          <p:cNvPr id="1026" name="Picture 2" descr="G:\ФОТО ПРОДУКТЫ\DSC_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071546"/>
            <a:ext cx="4357718" cy="3429024"/>
          </a:xfrm>
          <a:prstGeom prst="rect">
            <a:avLst/>
          </a:prstGeom>
          <a:noFill/>
        </p:spPr>
      </p:pic>
      <p:pic>
        <p:nvPicPr>
          <p:cNvPr id="6" name="Picture 2" descr="F:\ФОТО ПРОДУКТЫ\мяс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928670"/>
            <a:ext cx="3786214" cy="36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077073"/>
            <a:ext cx="3456384" cy="18722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6770" y="273050"/>
            <a:ext cx="8440030" cy="1355409"/>
          </a:xfrm>
        </p:spPr>
        <p:txBody>
          <a:bodyPr/>
          <a:lstStyle/>
          <a:p>
            <a:r>
              <a:rPr lang="ru-RU" dirty="0" smtClean="0"/>
              <a:t>Источники животного белка</a:t>
            </a:r>
            <a:endParaRPr lang="ru-RU" dirty="0"/>
          </a:p>
        </p:txBody>
      </p:sp>
      <p:pic>
        <p:nvPicPr>
          <p:cNvPr id="1026" name="Picture 2" descr="F:\ФОТО ПРОДУКТЫ\корова и ов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081" y="1268761"/>
            <a:ext cx="4008392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ПРОДУКТЫ\свинь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143" y="1088385"/>
            <a:ext cx="3886017" cy="27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 ПРОДУКТЫ\куриц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4142" y="3789040"/>
            <a:ext cx="411833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Мои документы\Рабочий стол\Фото Поход\DSC_0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37860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72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369868"/>
          </a:xfrm>
        </p:spPr>
        <p:txBody>
          <a:bodyPr>
            <a:normAutofit/>
          </a:bodyPr>
          <a:lstStyle/>
          <a:p>
            <a:r>
              <a:rPr lang="ru-RU" dirty="0" smtClean="0"/>
              <a:t> Углеводы.                                                                Жиры - липиды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2204865"/>
            <a:ext cx="3008313" cy="20813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596" y="5000636"/>
            <a:ext cx="8501122" cy="15716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Источниками жиров являются различные растительные масла</a:t>
            </a:r>
          </a:p>
          <a:p>
            <a:pPr marL="0" indent="0">
              <a:buNone/>
            </a:pPr>
            <a:r>
              <a:rPr lang="ru-RU" sz="2000" dirty="0" smtClean="0"/>
              <a:t>( подсолнечное, кукурузное, оливковое, соевое, арахисовое и т.д.).Животные жиры –это сливочное масло, сало. Источниками углеводов являются все крупы, сахар, мука, мёд и  блюда, изготовленные из этих продуктов.</a:t>
            </a:r>
          </a:p>
          <a:p>
            <a:pPr marL="0" indent="0">
              <a:buNone/>
            </a:pPr>
            <a:r>
              <a:rPr lang="ru-RU" sz="2000" dirty="0" smtClean="0"/>
              <a:t>Питаться надо не только разнообразно, но и вовремя.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714356"/>
            <a:ext cx="4319340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Мои документы\Рабочий стол\Фото Поход\100ANDRO\DSC_0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643182"/>
            <a:ext cx="4143404" cy="2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714356"/>
            <a:ext cx="414340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963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31224" cy="419646"/>
          </a:xfrm>
        </p:spPr>
        <p:txBody>
          <a:bodyPr/>
          <a:lstStyle/>
          <a:p>
            <a:r>
              <a:rPr lang="ru-RU" dirty="0" smtClean="0"/>
              <a:t>Завтрак 7.30-8.00 .                            Второй завтрак  11.00.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68144" y="1124744"/>
            <a:ext cx="2818656" cy="500141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На завтрак обязательно должна быть белковая пища (яйца, мясо, рыба) а также различные каши, хлеб как источник долгих углеводов. </a:t>
            </a:r>
            <a:endParaRPr lang="ru-RU" sz="2000" dirty="0"/>
          </a:p>
        </p:txBody>
      </p:sp>
      <p:pic>
        <p:nvPicPr>
          <p:cNvPr id="1026" name="Picture 2" descr="D:\Мои документы\Рабочий стол\Фото Поход\DSC_0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51125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29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15328" cy="1162050"/>
          </a:xfrm>
        </p:spPr>
        <p:txBody>
          <a:bodyPr/>
          <a:lstStyle/>
          <a:p>
            <a:pPr algn="ctr"/>
            <a:r>
              <a:rPr lang="ru-RU" dirty="0" smtClean="0"/>
              <a:t>Обед</a:t>
            </a:r>
            <a:r>
              <a:rPr lang="en-US" dirty="0" smtClean="0"/>
              <a:t> 13</a:t>
            </a:r>
            <a:r>
              <a:rPr lang="ru-RU" dirty="0" smtClean="0"/>
              <a:t>.30-14.30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3071810"/>
            <a:ext cx="3008313" cy="30543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40152" y="1556792"/>
            <a:ext cx="2746648" cy="4569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Обед желательно  начинать с салата. Обязательно должно быть первое блюдо. Вместо кофе или чая лучше пить соки, морсы, отвар шиповника.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pic>
        <p:nvPicPr>
          <p:cNvPr id="2050" name="Picture 2" descr="E:\100ANDRO\DSC_0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568863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707678"/>
          </a:xfrm>
        </p:spPr>
        <p:txBody>
          <a:bodyPr/>
          <a:lstStyle/>
          <a:p>
            <a:r>
              <a:rPr lang="ru-RU" dirty="0" smtClean="0"/>
              <a:t>Полдник 16.30.                                               Ужин 18.00- 19.00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1" y="3068960"/>
            <a:ext cx="2746648" cy="30572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68144" y="1268761"/>
            <a:ext cx="2818656" cy="295232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полдник хорошо употреблять фрукты.</a:t>
            </a:r>
          </a:p>
          <a:p>
            <a:r>
              <a:rPr lang="ru-RU" dirty="0" smtClean="0"/>
              <a:t>А на ужин молочные продукты или рыбу с овощами</a:t>
            </a:r>
            <a:endParaRPr lang="ru-RU" dirty="0"/>
          </a:p>
        </p:txBody>
      </p:sp>
      <p:pic>
        <p:nvPicPr>
          <p:cNvPr id="2051" name="Picture 3" descr="E:\100ANDRO\DSC_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04" y="3789040"/>
            <a:ext cx="4535376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100ANDRO\DSC_0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04" y="1124744"/>
            <a:ext cx="453537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779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8003232" cy="635671"/>
          </a:xfrm>
        </p:spPr>
        <p:txBody>
          <a:bodyPr>
            <a:normAutofit/>
          </a:bodyPr>
          <a:lstStyle/>
          <a:p>
            <a:r>
              <a:rPr lang="ru-RU" dirty="0" smtClean="0"/>
              <a:t>Но есть продукты «волшебные». И первый такой - это ягоды : черника, земляника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196752"/>
            <a:ext cx="3008313" cy="49294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29256" y="857232"/>
            <a:ext cx="3257544" cy="526893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dirty="0" smtClean="0"/>
              <a:t>  Наш президент  В.В.Путин и его ближайшее окружение не пользуются очками. Всё потому что в их рационе постоянно присутствует черника. Черника делает глаза молодыми и здоровыми. Ягоду надо есть в сезон, можно замораживать, при этом черника не теряет своих свойств.</a:t>
            </a:r>
          </a:p>
          <a:p>
            <a:pPr>
              <a:buNone/>
            </a:pPr>
            <a:r>
              <a:rPr lang="ru-RU" sz="1600" dirty="0" smtClean="0"/>
              <a:t>Знаменитый священник </a:t>
            </a:r>
            <a:r>
              <a:rPr lang="ru-RU" sz="1600" dirty="0" err="1" smtClean="0"/>
              <a:t>Кнейп</a:t>
            </a:r>
            <a:r>
              <a:rPr lang="ru-RU" sz="1600" dirty="0" smtClean="0"/>
              <a:t> говорил так: «В доме, где едят землянику и чернику, врачу делать нечего» Земляника имеет уникальное содержание микроэлементов: калий, кальций, кобальт, марганец, железо и др., обладает противовоспалительным и противомикробным действием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027" name="Picture 3" descr="E:\ФОТО ПРОДУКТЫ\blueberry-3357568__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1"/>
            <a:ext cx="3744416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46107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421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1162050"/>
          </a:xfrm>
        </p:spPr>
        <p:txBody>
          <a:bodyPr/>
          <a:lstStyle/>
          <a:p>
            <a:pPr algn="ctr"/>
            <a:r>
              <a:rPr lang="ru-RU" dirty="0" smtClean="0"/>
              <a:t>Специи ( корица, мускатный орех, гвоздика, шалфей, куркума, различные виды перца, горчица, </a:t>
            </a:r>
            <a:r>
              <a:rPr lang="ru-RU" dirty="0" err="1" smtClean="0"/>
              <a:t>зира</a:t>
            </a:r>
            <a:r>
              <a:rPr lang="ru-RU" dirty="0" smtClean="0"/>
              <a:t> и т.д.)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1988839"/>
            <a:ext cx="3008313" cy="22322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214942" y="1556792"/>
            <a:ext cx="3471858" cy="50869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Ещё когда человечество не знало об антибиотиках, люди замечали, что те кто употреблял специи реже заболевали.</a:t>
            </a:r>
          </a:p>
          <a:p>
            <a:pPr marL="0" indent="0">
              <a:buNone/>
            </a:pPr>
            <a:r>
              <a:rPr lang="ru-RU" sz="1800" dirty="0" smtClean="0"/>
              <a:t>Современные учёные установили, что в специях содержится множество различных витаминов, природные антибиотики (противовоспалительные вещества), которые не вызывают побочных эффектов. Специи обладают противоопухолевым (против рака) действием. </a:t>
            </a:r>
          </a:p>
          <a:p>
            <a:pPr marL="0" indent="0">
              <a:buNone/>
            </a:pPr>
            <a:r>
              <a:rPr lang="ru-RU" sz="1800" dirty="0" smtClean="0"/>
              <a:t>Исследователи из университета в Сингапуре установили, что куркума улучшает  работу памяти.</a:t>
            </a:r>
            <a:endParaRPr lang="ru-RU" sz="1800" dirty="0"/>
          </a:p>
        </p:txBody>
      </p:sp>
      <p:pic>
        <p:nvPicPr>
          <p:cNvPr id="2" name="Picture 2" descr="E:\ФОТО ПРОДУКТЫ\DSC09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556792"/>
            <a:ext cx="482453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388</TotalTime>
  <Words>870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Мы  - то, что мы едим</vt:lpstr>
      <vt:lpstr>Мы  - то, что мы едим</vt:lpstr>
      <vt:lpstr>Слайд 3</vt:lpstr>
      <vt:lpstr> Углеводы.                                                                Жиры - липиды</vt:lpstr>
      <vt:lpstr>Завтрак 7.30-8.00 .                            Второй завтрак  11.00.</vt:lpstr>
      <vt:lpstr>Обед 13.30-14.30</vt:lpstr>
      <vt:lpstr>Полдник 16.30.                                               Ужин 18.00- 19.00</vt:lpstr>
      <vt:lpstr>Но есть продукты «волшебные». И первый такой - это ягоды : черника, земляника</vt:lpstr>
      <vt:lpstr>Специи ( корица, мускатный орех, гвоздика, шалфей, куркума, различные виды перца, горчица, зира и т.д.)</vt:lpstr>
      <vt:lpstr> Домашняя « медуза»  или чайный гриб</vt:lpstr>
      <vt:lpstr>Квасы</vt:lpstr>
      <vt:lpstr>                                             Грибы</vt:lpstr>
      <vt:lpstr>Морская капуста</vt:lpstr>
      <vt:lpstr>Ещё один «волшебный» продукт -киви</vt:lpstr>
      <vt:lpstr>Дикорастущие растения, чеснок, лук.</vt:lpstr>
      <vt:lpstr>Чистая вода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Чайный гриб</dc:title>
  <dc:creator>Надежда В</dc:creator>
  <cp:lastModifiedBy>Сарян И</cp:lastModifiedBy>
  <cp:revision>53</cp:revision>
  <dcterms:created xsi:type="dcterms:W3CDTF">2019-03-29T07:38:09Z</dcterms:created>
  <dcterms:modified xsi:type="dcterms:W3CDTF">2023-12-14T21:08:12Z</dcterms:modified>
</cp:coreProperties>
</file>