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714" r:id="rId2"/>
  </p:sldMasterIdLst>
  <p:notesMasterIdLst>
    <p:notesMasterId r:id="rId26"/>
  </p:notesMasterIdLst>
  <p:sldIdLst>
    <p:sldId id="256" r:id="rId3"/>
    <p:sldId id="258" r:id="rId4"/>
    <p:sldId id="259" r:id="rId5"/>
    <p:sldId id="261" r:id="rId6"/>
    <p:sldId id="263" r:id="rId7"/>
    <p:sldId id="264" r:id="rId8"/>
    <p:sldId id="265" r:id="rId9"/>
    <p:sldId id="293" r:id="rId10"/>
    <p:sldId id="287" r:id="rId11"/>
    <p:sldId id="298" r:id="rId12"/>
    <p:sldId id="266" r:id="rId13"/>
    <p:sldId id="282" r:id="rId14"/>
    <p:sldId id="305" r:id="rId15"/>
    <p:sldId id="257" r:id="rId16"/>
    <p:sldId id="260" r:id="rId17"/>
    <p:sldId id="262" r:id="rId18"/>
    <p:sldId id="296" r:id="rId19"/>
    <p:sldId id="306" r:id="rId20"/>
    <p:sldId id="297" r:id="rId21"/>
    <p:sldId id="284" r:id="rId22"/>
    <p:sldId id="304" r:id="rId23"/>
    <p:sldId id="307" r:id="rId24"/>
    <p:sldId id="29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8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tx1"/>
                </a:solidFill>
              </a:rPr>
              <a:t>Российская Федерация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5837073788257072"/>
          <c:y val="0.10503169915298347"/>
          <c:w val="0.73483715877915046"/>
          <c:h val="0.787326479682811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РФ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78601632</c:v>
                </c:pt>
                <c:pt idx="1">
                  <c:v>78354712</c:v>
                </c:pt>
                <c:pt idx="2">
                  <c:v>78233436</c:v>
                </c:pt>
                <c:pt idx="3">
                  <c:v>78203000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A2A-4322-A0D3-B224D0FAE4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8460360"/>
        <c:axId val="168461112"/>
      </c:barChart>
      <c:catAx>
        <c:axId val="168460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8461112"/>
        <c:crosses val="autoZero"/>
        <c:auto val="1"/>
        <c:lblAlgn val="ctr"/>
        <c:lblOffset val="100"/>
        <c:noMultiLvlLbl val="0"/>
      </c:catAx>
      <c:valAx>
        <c:axId val="168461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8460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/>
              <a:t>Республика Карелия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331382</c:v>
                </c:pt>
                <c:pt idx="1">
                  <c:v>293560</c:v>
                </c:pt>
                <c:pt idx="2">
                  <c:v>289215</c:v>
                </c:pt>
                <c:pt idx="3">
                  <c:v>286562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0CB-4F83-9BB3-2B0EE5FAED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8593288"/>
        <c:axId val="168593672"/>
      </c:barChart>
      <c:catAx>
        <c:axId val="168593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8593672"/>
        <c:crosses val="autoZero"/>
        <c:auto val="1"/>
        <c:lblAlgn val="ctr"/>
        <c:lblOffset val="100"/>
        <c:noMultiLvlLbl val="0"/>
      </c:catAx>
      <c:valAx>
        <c:axId val="168593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8593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/>
              <a:t>Российская Федерация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5837073788257072"/>
          <c:y val="0.10503169915298347"/>
          <c:w val="0.73483715877915046"/>
          <c:h val="0.787326479682811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РФ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34</c:v>
                </c:pt>
                <c:pt idx="1">
                  <c:v>33.9</c:v>
                </c:pt>
                <c:pt idx="2">
                  <c:v>33.799999999999997</c:v>
                </c:pt>
                <c:pt idx="3">
                  <c:v>33.700000000000003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193-48B1-BB60-C980B4A525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8882232"/>
        <c:axId val="168882616"/>
      </c:barChart>
      <c:catAx>
        <c:axId val="168882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8882616"/>
        <c:crosses val="autoZero"/>
        <c:auto val="1"/>
        <c:lblAlgn val="ctr"/>
        <c:lblOffset val="100"/>
        <c:noMultiLvlLbl val="0"/>
      </c:catAx>
      <c:valAx>
        <c:axId val="168882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8882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/>
              <a:t>Республика Карелия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118042</c:v>
                </c:pt>
                <c:pt idx="1">
                  <c:v>116814</c:v>
                </c:pt>
                <c:pt idx="2">
                  <c:v>115662</c:v>
                </c:pt>
                <c:pt idx="3">
                  <c:v>113932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1A2-417D-8C02-7E2190D09D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8650984"/>
        <c:axId val="168671848"/>
      </c:barChart>
      <c:catAx>
        <c:axId val="168650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8671848"/>
        <c:crosses val="autoZero"/>
        <c:auto val="1"/>
        <c:lblAlgn val="ctr"/>
        <c:lblOffset val="100"/>
        <c:noMultiLvlLbl val="0"/>
      </c:catAx>
      <c:valAx>
        <c:axId val="168671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8650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78273599899088"/>
          <c:y val="3.7592443097544698E-2"/>
          <c:w val="0.83066787391637287"/>
          <c:h val="0.7239374226512539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группа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66</c:v>
                </c:pt>
                <c:pt idx="1">
                  <c:v>46.2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454-44A2-B559-1DCACEED1D6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группа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23.9</c:v>
                </c:pt>
                <c:pt idx="1">
                  <c:v>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454-44A2-B559-1DCACEED1D6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группа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10</c:v>
                </c:pt>
                <c:pt idx="1">
                  <c:v>19.600000000000001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454-44A2-B559-1DCACEED1D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9258920"/>
        <c:axId val="6322680"/>
      </c:barChart>
      <c:catAx>
        <c:axId val="169258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Cormorant Infant Medium"/>
                <a:ea typeface="+mn-ea"/>
                <a:cs typeface="+mn-cs"/>
              </a:defRPr>
            </a:pPr>
            <a:endParaRPr lang="ru-RU"/>
          </a:p>
        </c:txPr>
        <c:crossAx val="6322680"/>
        <c:crosses val="autoZero"/>
        <c:auto val="1"/>
        <c:lblAlgn val="ctr"/>
        <c:lblOffset val="100"/>
        <c:noMultiLvlLbl val="0"/>
      </c:catAx>
      <c:valAx>
        <c:axId val="6322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Cormorant Infant Medium"/>
                <a:ea typeface="+mn-ea"/>
                <a:cs typeface="+mn-cs"/>
              </a:defRPr>
            </a:pPr>
            <a:endParaRPr lang="ru-RU"/>
          </a:p>
        </c:txPr>
        <c:crossAx val="169258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Cormorant Infant Medium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  <a:latin typeface="Cormorant Infant Medium"/>
        </a:defRPr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258003006034507E-2"/>
          <c:y val="4.4119973558003053E-2"/>
          <c:w val="0.92631749556946408"/>
          <c:h val="0.805331474403086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Российская Федерация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1.42</c:v>
                </c:pt>
                <c:pt idx="1">
                  <c:v>1.41</c:v>
                </c:pt>
                <c:pt idx="2">
                  <c:v>1.4</c:v>
                </c:pt>
                <c:pt idx="3">
                  <c:v>1.37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BEC-422C-A8B4-B7A42E742A3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Республика Карелия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1.5</c:v>
                </c:pt>
                <c:pt idx="1">
                  <c:v>1.53</c:v>
                </c:pt>
                <c:pt idx="2">
                  <c:v>1.49</c:v>
                </c:pt>
                <c:pt idx="3">
                  <c:v>1.4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BEC-422C-A8B4-B7A42E742A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323464"/>
        <c:axId val="6323856"/>
      </c:barChart>
      <c:catAx>
        <c:axId val="6323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323856"/>
        <c:crosses val="autoZero"/>
        <c:auto val="1"/>
        <c:lblAlgn val="ctr"/>
        <c:lblOffset val="100"/>
        <c:noMultiLvlLbl val="0"/>
      </c:catAx>
      <c:valAx>
        <c:axId val="6323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323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75E9CD-E277-43D5-A0A8-978F7203F145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A01FB-6AF0-4A62-B9CF-C4AF5F6521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106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5" name="Google Shape;1875;g1eb205fd2b6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6" name="Google Shape;1876;g1eb205fd2b6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8503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4">
          <a:extLst>
            <a:ext uri="{FF2B5EF4-FFF2-40B4-BE49-F238E27FC236}">
              <a16:creationId xmlns:a16="http://schemas.microsoft.com/office/drawing/2014/main" xmlns="" id="{4C2C9846-FF1D-FAD4-F749-033ABAAD2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5" name="Google Shape;1795;g1eb2014fdb4_1_39:notes">
            <a:extLst>
              <a:ext uri="{FF2B5EF4-FFF2-40B4-BE49-F238E27FC236}">
                <a16:creationId xmlns:a16="http://schemas.microsoft.com/office/drawing/2014/main" xmlns="" id="{2073FA8F-2981-E251-803F-7CC360A9CC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6" name="Google Shape;1796;g1eb2014fdb4_1_39:notes">
            <a:extLst>
              <a:ext uri="{FF2B5EF4-FFF2-40B4-BE49-F238E27FC236}">
                <a16:creationId xmlns:a16="http://schemas.microsoft.com/office/drawing/2014/main" xmlns="" id="{E0A79477-E14A-3C2E-3DB2-3D960040769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4954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145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891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8773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545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74370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457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65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3344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"/>
          <p:cNvSpPr/>
          <p:nvPr/>
        </p:nvSpPr>
        <p:spPr>
          <a:xfrm>
            <a:off x="9594223" y="4008874"/>
            <a:ext cx="2592008" cy="2842801"/>
          </a:xfrm>
          <a:custGeom>
            <a:avLst/>
            <a:gdLst/>
            <a:ahLst/>
            <a:cxnLst/>
            <a:rect l="l" t="t" r="r" b="b"/>
            <a:pathLst>
              <a:path w="5544402" h="6080858" extrusionOk="0">
                <a:moveTo>
                  <a:pt x="5544402" y="0"/>
                </a:moveTo>
                <a:lnTo>
                  <a:pt x="5544402" y="6080858"/>
                </a:lnTo>
                <a:lnTo>
                  <a:pt x="37640" y="6080858"/>
                </a:lnTo>
                <a:lnTo>
                  <a:pt x="16016" y="5974013"/>
                </a:lnTo>
                <a:cubicBezTo>
                  <a:pt x="3301" y="5881758"/>
                  <a:pt x="-2546" y="5790393"/>
                  <a:pt x="1042" y="5701699"/>
                </a:cubicBezTo>
                <a:cubicBezTo>
                  <a:pt x="41556" y="4700406"/>
                  <a:pt x="741769" y="3529808"/>
                  <a:pt x="1426300" y="2836934"/>
                </a:cubicBezTo>
                <a:cubicBezTo>
                  <a:pt x="2177441" y="2076661"/>
                  <a:pt x="3410547" y="1401415"/>
                  <a:pt x="4380065" y="999581"/>
                </a:cubicBezTo>
                <a:cubicBezTo>
                  <a:pt x="4625683" y="897790"/>
                  <a:pt x="4951058" y="715882"/>
                  <a:pt x="5116475" y="502198"/>
                </a:cubicBezTo>
                <a:cubicBezTo>
                  <a:pt x="5263827" y="311841"/>
                  <a:pt x="5338884" y="145990"/>
                  <a:pt x="5504952" y="2457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4"/>
          <p:cNvSpPr/>
          <p:nvPr/>
        </p:nvSpPr>
        <p:spPr>
          <a:xfrm>
            <a:off x="-20234" y="0"/>
            <a:ext cx="3381453" cy="5349443"/>
          </a:xfrm>
          <a:custGeom>
            <a:avLst/>
            <a:gdLst/>
            <a:ahLst/>
            <a:cxnLst/>
            <a:rect l="l" t="t" r="r" b="b"/>
            <a:pathLst>
              <a:path w="3381453" h="5349443" extrusionOk="0">
                <a:moveTo>
                  <a:pt x="0" y="0"/>
                </a:moveTo>
                <a:lnTo>
                  <a:pt x="3381453" y="0"/>
                </a:lnTo>
                <a:lnTo>
                  <a:pt x="3375407" y="97907"/>
                </a:lnTo>
                <a:cubicBezTo>
                  <a:pt x="3363195" y="189851"/>
                  <a:pt x="3337959" y="279193"/>
                  <a:pt x="3299281" y="361382"/>
                </a:cubicBezTo>
                <a:cubicBezTo>
                  <a:pt x="3125126" y="731457"/>
                  <a:pt x="2820097" y="1043287"/>
                  <a:pt x="2583604" y="1371747"/>
                </a:cubicBezTo>
                <a:cubicBezTo>
                  <a:pt x="2410534" y="1612120"/>
                  <a:pt x="2252845" y="1861624"/>
                  <a:pt x="2078417" y="2101457"/>
                </a:cubicBezTo>
                <a:cubicBezTo>
                  <a:pt x="1962663" y="2260620"/>
                  <a:pt x="1813520" y="2419738"/>
                  <a:pt x="1741632" y="2606644"/>
                </a:cubicBezTo>
                <a:cubicBezTo>
                  <a:pt x="1558930" y="3081668"/>
                  <a:pt x="1885872" y="3441898"/>
                  <a:pt x="1924055" y="3897669"/>
                </a:cubicBezTo>
                <a:cubicBezTo>
                  <a:pt x="1980766" y="4574509"/>
                  <a:pt x="1508485" y="4794505"/>
                  <a:pt x="1320646" y="4992231"/>
                </a:cubicBezTo>
                <a:cubicBezTo>
                  <a:pt x="1206625" y="5112246"/>
                  <a:pt x="1057724" y="5220196"/>
                  <a:pt x="899660" y="5272888"/>
                </a:cubicBezTo>
                <a:cubicBezTo>
                  <a:pt x="653254" y="5355024"/>
                  <a:pt x="382634" y="5369459"/>
                  <a:pt x="122306" y="5323910"/>
                </a:cubicBezTo>
                <a:lnTo>
                  <a:pt x="0" y="529666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4"/>
          <p:cNvSpPr/>
          <p:nvPr/>
        </p:nvSpPr>
        <p:spPr>
          <a:xfrm>
            <a:off x="6562091" y="-6"/>
            <a:ext cx="5629918" cy="3770876"/>
          </a:xfrm>
          <a:custGeom>
            <a:avLst/>
            <a:gdLst/>
            <a:ahLst/>
            <a:cxnLst/>
            <a:rect l="l" t="t" r="r" b="b"/>
            <a:pathLst>
              <a:path w="5629918" h="3770876" extrusionOk="0">
                <a:moveTo>
                  <a:pt x="111292" y="0"/>
                </a:moveTo>
                <a:lnTo>
                  <a:pt x="5629918" y="0"/>
                </a:lnTo>
                <a:lnTo>
                  <a:pt x="5629918" y="3408909"/>
                </a:lnTo>
                <a:lnTo>
                  <a:pt x="5566616" y="3497465"/>
                </a:lnTo>
                <a:cubicBezTo>
                  <a:pt x="5265880" y="3867600"/>
                  <a:pt x="4658121" y="3813809"/>
                  <a:pt x="4268803" y="3619137"/>
                </a:cubicBezTo>
                <a:cubicBezTo>
                  <a:pt x="3339163" y="3154317"/>
                  <a:pt x="3146503" y="1949417"/>
                  <a:pt x="2267981" y="1510182"/>
                </a:cubicBezTo>
                <a:cubicBezTo>
                  <a:pt x="1603708" y="1178032"/>
                  <a:pt x="738520" y="1888172"/>
                  <a:pt x="240172" y="1334433"/>
                </a:cubicBezTo>
                <a:cubicBezTo>
                  <a:pt x="-80185" y="978515"/>
                  <a:pt x="-25195" y="504838"/>
                  <a:pt x="91455" y="77172"/>
                </a:cubicBezTo>
                <a:cubicBezTo>
                  <a:pt x="95607" y="61959"/>
                  <a:pt x="100767" y="41134"/>
                  <a:pt x="106997" y="1643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4"/>
          <p:cNvSpPr/>
          <p:nvPr/>
        </p:nvSpPr>
        <p:spPr>
          <a:xfrm>
            <a:off x="988438" y="839613"/>
            <a:ext cx="10214981" cy="5178766"/>
          </a:xfrm>
          <a:custGeom>
            <a:avLst/>
            <a:gdLst/>
            <a:ahLst/>
            <a:cxnLst/>
            <a:rect l="l" t="t" r="r" b="b"/>
            <a:pathLst>
              <a:path w="9822097" h="4061777" extrusionOk="0">
                <a:moveTo>
                  <a:pt x="0" y="0"/>
                </a:moveTo>
                <a:lnTo>
                  <a:pt x="9822098" y="0"/>
                </a:lnTo>
                <a:lnTo>
                  <a:pt x="9822098" y="4061778"/>
                </a:lnTo>
                <a:lnTo>
                  <a:pt x="0" y="406177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4"/>
          <p:cNvSpPr txBox="1">
            <a:spLocks noGrp="1"/>
          </p:cNvSpPr>
          <p:nvPr>
            <p:ph type="title"/>
          </p:nvPr>
        </p:nvSpPr>
        <p:spPr>
          <a:xfrm>
            <a:off x="1373700" y="1343513"/>
            <a:ext cx="94446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4"/>
          <p:cNvSpPr txBox="1">
            <a:spLocks noGrp="1"/>
          </p:cNvSpPr>
          <p:nvPr>
            <p:ph type="body" idx="1"/>
          </p:nvPr>
        </p:nvSpPr>
        <p:spPr>
          <a:xfrm>
            <a:off x="1373700" y="2286777"/>
            <a:ext cx="9444600" cy="315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48" name="Google Shape;248;p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49" name="Google Shape;249;p4"/>
          <p:cNvGrpSpPr/>
          <p:nvPr/>
        </p:nvGrpSpPr>
        <p:grpSpPr>
          <a:xfrm>
            <a:off x="10299198" y="53796"/>
            <a:ext cx="2180291" cy="2507056"/>
            <a:chOff x="10299173" y="-172004"/>
            <a:chExt cx="2180291" cy="2507056"/>
          </a:xfrm>
        </p:grpSpPr>
        <p:sp>
          <p:nvSpPr>
            <p:cNvPr id="250" name="Google Shape;250;p4"/>
            <p:cNvSpPr/>
            <p:nvPr/>
          </p:nvSpPr>
          <p:spPr>
            <a:xfrm>
              <a:off x="10853737" y="-172004"/>
              <a:ext cx="1625727" cy="1594087"/>
            </a:xfrm>
            <a:custGeom>
              <a:avLst/>
              <a:gdLst/>
              <a:ahLst/>
              <a:cxnLst/>
              <a:rect l="l" t="t" r="r" b="b"/>
              <a:pathLst>
                <a:path w="1625727" h="1594087" extrusionOk="0">
                  <a:moveTo>
                    <a:pt x="1625727" y="0"/>
                  </a:moveTo>
                  <a:cubicBezTo>
                    <a:pt x="1625727" y="0"/>
                    <a:pt x="1573467" y="79124"/>
                    <a:pt x="1444371" y="109349"/>
                  </a:cubicBezTo>
                  <a:cubicBezTo>
                    <a:pt x="1315276" y="139571"/>
                    <a:pt x="1209675" y="91144"/>
                    <a:pt x="1133539" y="111368"/>
                  </a:cubicBezTo>
                  <a:cubicBezTo>
                    <a:pt x="995426" y="148055"/>
                    <a:pt x="866204" y="347497"/>
                    <a:pt x="664337" y="503231"/>
                  </a:cubicBezTo>
                  <a:cubicBezTo>
                    <a:pt x="389065" y="715528"/>
                    <a:pt x="376238" y="654298"/>
                    <a:pt x="205804" y="1133865"/>
                  </a:cubicBezTo>
                  <a:cubicBezTo>
                    <a:pt x="98616" y="1435439"/>
                    <a:pt x="0" y="1594088"/>
                    <a:pt x="0" y="1594088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4"/>
            <p:cNvSpPr/>
            <p:nvPr/>
          </p:nvSpPr>
          <p:spPr>
            <a:xfrm>
              <a:off x="10853737" y="-172004"/>
              <a:ext cx="1625727" cy="1594087"/>
            </a:xfrm>
            <a:custGeom>
              <a:avLst/>
              <a:gdLst/>
              <a:ahLst/>
              <a:cxnLst/>
              <a:rect l="l" t="t" r="r" b="b"/>
              <a:pathLst>
                <a:path w="1625727" h="1594087" extrusionOk="0">
                  <a:moveTo>
                    <a:pt x="1625727" y="0"/>
                  </a:moveTo>
                  <a:cubicBezTo>
                    <a:pt x="1625727" y="0"/>
                    <a:pt x="1573467" y="79124"/>
                    <a:pt x="1444371" y="109349"/>
                  </a:cubicBezTo>
                  <a:cubicBezTo>
                    <a:pt x="1315276" y="139571"/>
                    <a:pt x="1209675" y="91144"/>
                    <a:pt x="1133539" y="111368"/>
                  </a:cubicBezTo>
                  <a:cubicBezTo>
                    <a:pt x="995426" y="148055"/>
                    <a:pt x="866204" y="347497"/>
                    <a:pt x="664337" y="503231"/>
                  </a:cubicBezTo>
                  <a:cubicBezTo>
                    <a:pt x="389065" y="715528"/>
                    <a:pt x="376238" y="654298"/>
                    <a:pt x="205804" y="1133865"/>
                  </a:cubicBezTo>
                  <a:cubicBezTo>
                    <a:pt x="98616" y="1435439"/>
                    <a:pt x="0" y="1594088"/>
                    <a:pt x="0" y="1594088"/>
                  </a:cubicBezTo>
                </a:path>
              </a:pathLst>
            </a:cu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4"/>
            <p:cNvSpPr/>
            <p:nvPr/>
          </p:nvSpPr>
          <p:spPr>
            <a:xfrm>
              <a:off x="11775917" y="-65519"/>
              <a:ext cx="246283" cy="976391"/>
            </a:xfrm>
            <a:custGeom>
              <a:avLst/>
              <a:gdLst/>
              <a:ahLst/>
              <a:cxnLst/>
              <a:rect l="l" t="t" r="r" b="b"/>
              <a:pathLst>
                <a:path w="246283" h="976391" extrusionOk="0">
                  <a:moveTo>
                    <a:pt x="246283" y="0"/>
                  </a:moveTo>
                  <a:cubicBezTo>
                    <a:pt x="246283" y="0"/>
                    <a:pt x="213454" y="71265"/>
                    <a:pt x="207358" y="88361"/>
                  </a:cubicBezTo>
                  <a:cubicBezTo>
                    <a:pt x="189197" y="139208"/>
                    <a:pt x="169194" y="190924"/>
                    <a:pt x="162590" y="243917"/>
                  </a:cubicBezTo>
                  <a:cubicBezTo>
                    <a:pt x="139095" y="431269"/>
                    <a:pt x="151859" y="622886"/>
                    <a:pt x="113950" y="807949"/>
                  </a:cubicBezTo>
                  <a:cubicBezTo>
                    <a:pt x="99599" y="878174"/>
                    <a:pt x="64229" y="955815"/>
                    <a:pt x="6507" y="976250"/>
                  </a:cubicBezTo>
                  <a:cubicBezTo>
                    <a:pt x="-3843" y="979907"/>
                    <a:pt x="35464" y="911950"/>
                    <a:pt x="42067" y="858641"/>
                  </a:cubicBezTo>
                  <a:cubicBezTo>
                    <a:pt x="50386" y="791325"/>
                    <a:pt x="48735" y="748221"/>
                    <a:pt x="26764" y="684418"/>
                  </a:cubicBezTo>
                  <a:cubicBezTo>
                    <a:pt x="-96553" y="325948"/>
                    <a:pt x="246283" y="0"/>
                    <a:pt x="24628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4"/>
            <p:cNvSpPr/>
            <p:nvPr/>
          </p:nvSpPr>
          <p:spPr>
            <a:xfrm>
              <a:off x="11775917" y="-65519"/>
              <a:ext cx="246283" cy="976391"/>
            </a:xfrm>
            <a:custGeom>
              <a:avLst/>
              <a:gdLst/>
              <a:ahLst/>
              <a:cxnLst/>
              <a:rect l="l" t="t" r="r" b="b"/>
              <a:pathLst>
                <a:path w="246283" h="976391" extrusionOk="0">
                  <a:moveTo>
                    <a:pt x="246283" y="0"/>
                  </a:moveTo>
                  <a:cubicBezTo>
                    <a:pt x="246283" y="0"/>
                    <a:pt x="213454" y="71265"/>
                    <a:pt x="207358" y="88361"/>
                  </a:cubicBezTo>
                  <a:cubicBezTo>
                    <a:pt x="189197" y="139208"/>
                    <a:pt x="169194" y="190924"/>
                    <a:pt x="162590" y="243917"/>
                  </a:cubicBezTo>
                  <a:cubicBezTo>
                    <a:pt x="139095" y="431269"/>
                    <a:pt x="151859" y="622886"/>
                    <a:pt x="113950" y="807949"/>
                  </a:cubicBezTo>
                  <a:cubicBezTo>
                    <a:pt x="99599" y="878174"/>
                    <a:pt x="64229" y="955815"/>
                    <a:pt x="6507" y="976250"/>
                  </a:cubicBezTo>
                  <a:cubicBezTo>
                    <a:pt x="-3843" y="979907"/>
                    <a:pt x="35464" y="911950"/>
                    <a:pt x="42067" y="858641"/>
                  </a:cubicBezTo>
                  <a:cubicBezTo>
                    <a:pt x="50386" y="791325"/>
                    <a:pt x="48735" y="748221"/>
                    <a:pt x="26764" y="684418"/>
                  </a:cubicBezTo>
                  <a:cubicBezTo>
                    <a:pt x="-96553" y="325948"/>
                    <a:pt x="246283" y="0"/>
                    <a:pt x="246283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11460879" y="317660"/>
              <a:ext cx="210193" cy="824420"/>
            </a:xfrm>
            <a:custGeom>
              <a:avLst/>
              <a:gdLst/>
              <a:ahLst/>
              <a:cxnLst/>
              <a:rect l="l" t="t" r="r" b="b"/>
              <a:pathLst>
                <a:path w="210193" h="824420" extrusionOk="0">
                  <a:moveTo>
                    <a:pt x="74403" y="0"/>
                  </a:moveTo>
                  <a:cubicBezTo>
                    <a:pt x="74403" y="0"/>
                    <a:pt x="84310" y="113979"/>
                    <a:pt x="89834" y="143044"/>
                  </a:cubicBezTo>
                  <a:cubicBezTo>
                    <a:pt x="104312" y="219446"/>
                    <a:pt x="144190" y="284675"/>
                    <a:pt x="168574" y="356455"/>
                  </a:cubicBezTo>
                  <a:cubicBezTo>
                    <a:pt x="193149" y="428693"/>
                    <a:pt x="205531" y="511897"/>
                    <a:pt x="209976" y="589824"/>
                  </a:cubicBezTo>
                  <a:cubicBezTo>
                    <a:pt x="213659" y="654842"/>
                    <a:pt x="169273" y="817148"/>
                    <a:pt x="171939" y="824031"/>
                  </a:cubicBezTo>
                  <a:cubicBezTo>
                    <a:pt x="174606" y="830623"/>
                    <a:pt x="172257" y="751508"/>
                    <a:pt x="167367" y="732109"/>
                  </a:cubicBezTo>
                  <a:cubicBezTo>
                    <a:pt x="149968" y="663459"/>
                    <a:pt x="144762" y="602956"/>
                    <a:pt x="97327" y="550143"/>
                  </a:cubicBezTo>
                  <a:cubicBezTo>
                    <a:pt x="2521" y="444409"/>
                    <a:pt x="-29927" y="249627"/>
                    <a:pt x="30969" y="113170"/>
                  </a:cubicBezTo>
                  <a:cubicBezTo>
                    <a:pt x="44813" y="82172"/>
                    <a:pt x="74403" y="0"/>
                    <a:pt x="744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4"/>
            <p:cNvSpPr/>
            <p:nvPr/>
          </p:nvSpPr>
          <p:spPr>
            <a:xfrm>
              <a:off x="11460879" y="317660"/>
              <a:ext cx="210193" cy="824420"/>
            </a:xfrm>
            <a:custGeom>
              <a:avLst/>
              <a:gdLst/>
              <a:ahLst/>
              <a:cxnLst/>
              <a:rect l="l" t="t" r="r" b="b"/>
              <a:pathLst>
                <a:path w="210193" h="824420" extrusionOk="0">
                  <a:moveTo>
                    <a:pt x="74403" y="0"/>
                  </a:moveTo>
                  <a:cubicBezTo>
                    <a:pt x="74403" y="0"/>
                    <a:pt x="84310" y="113979"/>
                    <a:pt x="89834" y="143044"/>
                  </a:cubicBezTo>
                  <a:cubicBezTo>
                    <a:pt x="104312" y="219446"/>
                    <a:pt x="144190" y="284675"/>
                    <a:pt x="168574" y="356455"/>
                  </a:cubicBezTo>
                  <a:cubicBezTo>
                    <a:pt x="193149" y="428693"/>
                    <a:pt x="205531" y="511897"/>
                    <a:pt x="209976" y="589824"/>
                  </a:cubicBezTo>
                  <a:cubicBezTo>
                    <a:pt x="213659" y="654842"/>
                    <a:pt x="169273" y="817148"/>
                    <a:pt x="171939" y="824031"/>
                  </a:cubicBezTo>
                  <a:cubicBezTo>
                    <a:pt x="174606" y="830623"/>
                    <a:pt x="172257" y="751508"/>
                    <a:pt x="167367" y="732109"/>
                  </a:cubicBezTo>
                  <a:cubicBezTo>
                    <a:pt x="149968" y="663459"/>
                    <a:pt x="144762" y="602956"/>
                    <a:pt x="97327" y="550143"/>
                  </a:cubicBezTo>
                  <a:cubicBezTo>
                    <a:pt x="2521" y="444409"/>
                    <a:pt x="-29927" y="249627"/>
                    <a:pt x="30969" y="113170"/>
                  </a:cubicBezTo>
                  <a:cubicBezTo>
                    <a:pt x="44813" y="82172"/>
                    <a:pt x="74403" y="0"/>
                    <a:pt x="74403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4"/>
            <p:cNvSpPr/>
            <p:nvPr/>
          </p:nvSpPr>
          <p:spPr>
            <a:xfrm>
              <a:off x="11232049" y="538910"/>
              <a:ext cx="205369" cy="820992"/>
            </a:xfrm>
            <a:custGeom>
              <a:avLst/>
              <a:gdLst/>
              <a:ahLst/>
              <a:cxnLst/>
              <a:rect l="l" t="t" r="r" b="b"/>
              <a:pathLst>
                <a:path w="205369" h="820992" extrusionOk="0">
                  <a:moveTo>
                    <a:pt x="23707" y="0"/>
                  </a:moveTo>
                  <a:cubicBezTo>
                    <a:pt x="23707" y="0"/>
                    <a:pt x="30246" y="68880"/>
                    <a:pt x="63140" y="156726"/>
                  </a:cubicBezTo>
                  <a:cubicBezTo>
                    <a:pt x="113876" y="292178"/>
                    <a:pt x="195919" y="425026"/>
                    <a:pt x="204491" y="574606"/>
                  </a:cubicBezTo>
                  <a:cubicBezTo>
                    <a:pt x="207793" y="632455"/>
                    <a:pt x="201633" y="688602"/>
                    <a:pt x="188552" y="745860"/>
                  </a:cubicBezTo>
                  <a:cubicBezTo>
                    <a:pt x="183536" y="767958"/>
                    <a:pt x="172614" y="787554"/>
                    <a:pt x="164613" y="808477"/>
                  </a:cubicBezTo>
                  <a:cubicBezTo>
                    <a:pt x="163025" y="812655"/>
                    <a:pt x="159850" y="820993"/>
                    <a:pt x="159850" y="820993"/>
                  </a:cubicBezTo>
                  <a:cubicBezTo>
                    <a:pt x="159850" y="820993"/>
                    <a:pt x="163407" y="808852"/>
                    <a:pt x="164041" y="802641"/>
                  </a:cubicBezTo>
                  <a:cubicBezTo>
                    <a:pt x="165629" y="786373"/>
                    <a:pt x="163089" y="768751"/>
                    <a:pt x="161945" y="752502"/>
                  </a:cubicBezTo>
                  <a:cubicBezTo>
                    <a:pt x="159088" y="711474"/>
                    <a:pt x="150198" y="656610"/>
                    <a:pt x="130323" y="620422"/>
                  </a:cubicBezTo>
                  <a:cubicBezTo>
                    <a:pt x="71776" y="514015"/>
                    <a:pt x="529" y="420733"/>
                    <a:pt x="20" y="294267"/>
                  </a:cubicBezTo>
                  <a:cubicBezTo>
                    <a:pt x="-805" y="98884"/>
                    <a:pt x="23707" y="0"/>
                    <a:pt x="2370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4"/>
            <p:cNvSpPr/>
            <p:nvPr/>
          </p:nvSpPr>
          <p:spPr>
            <a:xfrm>
              <a:off x="11232049" y="538910"/>
              <a:ext cx="205369" cy="820992"/>
            </a:xfrm>
            <a:custGeom>
              <a:avLst/>
              <a:gdLst/>
              <a:ahLst/>
              <a:cxnLst/>
              <a:rect l="l" t="t" r="r" b="b"/>
              <a:pathLst>
                <a:path w="205369" h="820992" extrusionOk="0">
                  <a:moveTo>
                    <a:pt x="23707" y="0"/>
                  </a:moveTo>
                  <a:cubicBezTo>
                    <a:pt x="23707" y="0"/>
                    <a:pt x="30246" y="68880"/>
                    <a:pt x="63140" y="156726"/>
                  </a:cubicBezTo>
                  <a:cubicBezTo>
                    <a:pt x="113876" y="292178"/>
                    <a:pt x="195919" y="425026"/>
                    <a:pt x="204491" y="574606"/>
                  </a:cubicBezTo>
                  <a:cubicBezTo>
                    <a:pt x="207793" y="632455"/>
                    <a:pt x="201633" y="688602"/>
                    <a:pt x="188552" y="745860"/>
                  </a:cubicBezTo>
                  <a:cubicBezTo>
                    <a:pt x="183536" y="767958"/>
                    <a:pt x="172614" y="787554"/>
                    <a:pt x="164613" y="808477"/>
                  </a:cubicBezTo>
                  <a:cubicBezTo>
                    <a:pt x="163025" y="812655"/>
                    <a:pt x="159850" y="820993"/>
                    <a:pt x="159850" y="820993"/>
                  </a:cubicBezTo>
                  <a:cubicBezTo>
                    <a:pt x="159850" y="820993"/>
                    <a:pt x="163407" y="808852"/>
                    <a:pt x="164041" y="802641"/>
                  </a:cubicBezTo>
                  <a:cubicBezTo>
                    <a:pt x="165629" y="786373"/>
                    <a:pt x="163089" y="768751"/>
                    <a:pt x="161945" y="752502"/>
                  </a:cubicBezTo>
                  <a:cubicBezTo>
                    <a:pt x="159088" y="711474"/>
                    <a:pt x="150198" y="656610"/>
                    <a:pt x="130323" y="620422"/>
                  </a:cubicBezTo>
                  <a:cubicBezTo>
                    <a:pt x="71776" y="514015"/>
                    <a:pt x="529" y="420733"/>
                    <a:pt x="20" y="294267"/>
                  </a:cubicBezTo>
                  <a:cubicBezTo>
                    <a:pt x="-805" y="98884"/>
                    <a:pt x="23707" y="0"/>
                    <a:pt x="23707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4"/>
            <p:cNvSpPr/>
            <p:nvPr/>
          </p:nvSpPr>
          <p:spPr>
            <a:xfrm>
              <a:off x="11016312" y="996981"/>
              <a:ext cx="225313" cy="828833"/>
            </a:xfrm>
            <a:custGeom>
              <a:avLst/>
              <a:gdLst/>
              <a:ahLst/>
              <a:cxnLst/>
              <a:rect l="l" t="t" r="r" b="b"/>
              <a:pathLst>
                <a:path w="225313" h="828833" extrusionOk="0">
                  <a:moveTo>
                    <a:pt x="30528" y="0"/>
                  </a:moveTo>
                  <a:cubicBezTo>
                    <a:pt x="30528" y="0"/>
                    <a:pt x="36180" y="32023"/>
                    <a:pt x="41132" y="42132"/>
                  </a:cubicBezTo>
                  <a:cubicBezTo>
                    <a:pt x="55356" y="71564"/>
                    <a:pt x="73009" y="97511"/>
                    <a:pt x="93520" y="123012"/>
                  </a:cubicBezTo>
                  <a:cubicBezTo>
                    <a:pt x="198358" y="253428"/>
                    <a:pt x="256525" y="424040"/>
                    <a:pt x="207947" y="592118"/>
                  </a:cubicBezTo>
                  <a:cubicBezTo>
                    <a:pt x="192072" y="647211"/>
                    <a:pt x="175435" y="701675"/>
                    <a:pt x="156321" y="755777"/>
                  </a:cubicBezTo>
                  <a:cubicBezTo>
                    <a:pt x="150226" y="773138"/>
                    <a:pt x="127683" y="828834"/>
                    <a:pt x="127683" y="828834"/>
                  </a:cubicBezTo>
                  <a:cubicBezTo>
                    <a:pt x="127683" y="828834"/>
                    <a:pt x="157655" y="641286"/>
                    <a:pt x="149146" y="589699"/>
                  </a:cubicBezTo>
                  <a:cubicBezTo>
                    <a:pt x="117015" y="394602"/>
                    <a:pt x="-46751" y="253797"/>
                    <a:pt x="13002" y="46926"/>
                  </a:cubicBezTo>
                  <a:cubicBezTo>
                    <a:pt x="13002" y="46926"/>
                    <a:pt x="30528" y="0"/>
                    <a:pt x="305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4"/>
            <p:cNvSpPr/>
            <p:nvPr/>
          </p:nvSpPr>
          <p:spPr>
            <a:xfrm>
              <a:off x="11016312" y="996981"/>
              <a:ext cx="225313" cy="828833"/>
            </a:xfrm>
            <a:custGeom>
              <a:avLst/>
              <a:gdLst/>
              <a:ahLst/>
              <a:cxnLst/>
              <a:rect l="l" t="t" r="r" b="b"/>
              <a:pathLst>
                <a:path w="225313" h="828833" extrusionOk="0">
                  <a:moveTo>
                    <a:pt x="30528" y="0"/>
                  </a:moveTo>
                  <a:cubicBezTo>
                    <a:pt x="30528" y="0"/>
                    <a:pt x="36180" y="32023"/>
                    <a:pt x="41132" y="42132"/>
                  </a:cubicBezTo>
                  <a:cubicBezTo>
                    <a:pt x="55356" y="71564"/>
                    <a:pt x="73009" y="97511"/>
                    <a:pt x="93520" y="123012"/>
                  </a:cubicBezTo>
                  <a:cubicBezTo>
                    <a:pt x="198358" y="253428"/>
                    <a:pt x="256525" y="424040"/>
                    <a:pt x="207947" y="592118"/>
                  </a:cubicBezTo>
                  <a:cubicBezTo>
                    <a:pt x="192072" y="647211"/>
                    <a:pt x="175435" y="701675"/>
                    <a:pt x="156321" y="755777"/>
                  </a:cubicBezTo>
                  <a:cubicBezTo>
                    <a:pt x="150226" y="773138"/>
                    <a:pt x="127683" y="828834"/>
                    <a:pt x="127683" y="828834"/>
                  </a:cubicBezTo>
                  <a:cubicBezTo>
                    <a:pt x="127683" y="828834"/>
                    <a:pt x="157655" y="641286"/>
                    <a:pt x="149146" y="589699"/>
                  </a:cubicBezTo>
                  <a:cubicBezTo>
                    <a:pt x="117015" y="394602"/>
                    <a:pt x="-46751" y="253797"/>
                    <a:pt x="13002" y="46926"/>
                  </a:cubicBezTo>
                  <a:cubicBezTo>
                    <a:pt x="13002" y="46926"/>
                    <a:pt x="30528" y="0"/>
                    <a:pt x="30528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4"/>
            <p:cNvSpPr/>
            <p:nvPr/>
          </p:nvSpPr>
          <p:spPr>
            <a:xfrm>
              <a:off x="10756211" y="1410404"/>
              <a:ext cx="167748" cy="924648"/>
            </a:xfrm>
            <a:custGeom>
              <a:avLst/>
              <a:gdLst/>
              <a:ahLst/>
              <a:cxnLst/>
              <a:rect l="l" t="t" r="r" b="b"/>
              <a:pathLst>
                <a:path w="167748" h="924648" extrusionOk="0">
                  <a:moveTo>
                    <a:pt x="104447" y="0"/>
                  </a:moveTo>
                  <a:cubicBezTo>
                    <a:pt x="104447" y="0"/>
                    <a:pt x="147120" y="141891"/>
                    <a:pt x="154993" y="194659"/>
                  </a:cubicBezTo>
                  <a:cubicBezTo>
                    <a:pt x="180012" y="362083"/>
                    <a:pt x="168900" y="490195"/>
                    <a:pt x="115687" y="653726"/>
                  </a:cubicBezTo>
                  <a:cubicBezTo>
                    <a:pt x="97018" y="711143"/>
                    <a:pt x="71237" y="785311"/>
                    <a:pt x="42725" y="839070"/>
                  </a:cubicBezTo>
                  <a:cubicBezTo>
                    <a:pt x="31676" y="859955"/>
                    <a:pt x="688" y="924649"/>
                    <a:pt x="688" y="924649"/>
                  </a:cubicBezTo>
                  <a:cubicBezTo>
                    <a:pt x="688" y="924649"/>
                    <a:pt x="-137" y="883158"/>
                    <a:pt x="5324" y="704748"/>
                  </a:cubicBezTo>
                  <a:cubicBezTo>
                    <a:pt x="10721" y="526320"/>
                    <a:pt x="-18997" y="392468"/>
                    <a:pt x="22405" y="211017"/>
                  </a:cubicBezTo>
                  <a:cubicBezTo>
                    <a:pt x="35550" y="153346"/>
                    <a:pt x="58282" y="106178"/>
                    <a:pt x="79301" y="51130"/>
                  </a:cubicBezTo>
                  <a:cubicBezTo>
                    <a:pt x="81460" y="45479"/>
                    <a:pt x="104447" y="0"/>
                    <a:pt x="10444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4"/>
            <p:cNvSpPr/>
            <p:nvPr/>
          </p:nvSpPr>
          <p:spPr>
            <a:xfrm>
              <a:off x="10756211" y="1410404"/>
              <a:ext cx="167748" cy="924648"/>
            </a:xfrm>
            <a:custGeom>
              <a:avLst/>
              <a:gdLst/>
              <a:ahLst/>
              <a:cxnLst/>
              <a:rect l="l" t="t" r="r" b="b"/>
              <a:pathLst>
                <a:path w="167748" h="924648" extrusionOk="0">
                  <a:moveTo>
                    <a:pt x="104447" y="0"/>
                  </a:moveTo>
                  <a:cubicBezTo>
                    <a:pt x="104447" y="0"/>
                    <a:pt x="147120" y="141891"/>
                    <a:pt x="154993" y="194659"/>
                  </a:cubicBezTo>
                  <a:cubicBezTo>
                    <a:pt x="180012" y="362083"/>
                    <a:pt x="168900" y="490195"/>
                    <a:pt x="115687" y="653726"/>
                  </a:cubicBezTo>
                  <a:cubicBezTo>
                    <a:pt x="97018" y="711143"/>
                    <a:pt x="71237" y="785311"/>
                    <a:pt x="42725" y="839070"/>
                  </a:cubicBezTo>
                  <a:cubicBezTo>
                    <a:pt x="31676" y="859955"/>
                    <a:pt x="688" y="924649"/>
                    <a:pt x="688" y="924649"/>
                  </a:cubicBezTo>
                  <a:cubicBezTo>
                    <a:pt x="688" y="924649"/>
                    <a:pt x="-137" y="883158"/>
                    <a:pt x="5324" y="704748"/>
                  </a:cubicBezTo>
                  <a:cubicBezTo>
                    <a:pt x="10721" y="526320"/>
                    <a:pt x="-18997" y="392468"/>
                    <a:pt x="22405" y="211017"/>
                  </a:cubicBezTo>
                  <a:cubicBezTo>
                    <a:pt x="35550" y="153346"/>
                    <a:pt x="58282" y="106178"/>
                    <a:pt x="79301" y="51130"/>
                  </a:cubicBezTo>
                  <a:cubicBezTo>
                    <a:pt x="81460" y="45479"/>
                    <a:pt x="104447" y="0"/>
                    <a:pt x="104447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4"/>
            <p:cNvSpPr/>
            <p:nvPr/>
          </p:nvSpPr>
          <p:spPr>
            <a:xfrm>
              <a:off x="10416222" y="1156804"/>
              <a:ext cx="567690" cy="762774"/>
            </a:xfrm>
            <a:custGeom>
              <a:avLst/>
              <a:gdLst/>
              <a:ahLst/>
              <a:cxnLst/>
              <a:rect l="l" t="t" r="r" b="b"/>
              <a:pathLst>
                <a:path w="567690" h="762774" extrusionOk="0">
                  <a:moveTo>
                    <a:pt x="567690" y="0"/>
                  </a:moveTo>
                  <a:cubicBezTo>
                    <a:pt x="567690" y="0"/>
                    <a:pt x="372173" y="163398"/>
                    <a:pt x="322326" y="319672"/>
                  </a:cubicBezTo>
                  <a:cubicBezTo>
                    <a:pt x="280734" y="450113"/>
                    <a:pt x="209614" y="524593"/>
                    <a:pt x="156782" y="584054"/>
                  </a:cubicBezTo>
                  <a:cubicBezTo>
                    <a:pt x="102870" y="644608"/>
                    <a:pt x="0" y="762775"/>
                    <a:pt x="0" y="762775"/>
                  </a:cubicBezTo>
                  <a:cubicBezTo>
                    <a:pt x="0" y="762775"/>
                    <a:pt x="53848" y="658800"/>
                    <a:pt x="65913" y="612223"/>
                  </a:cubicBezTo>
                  <a:cubicBezTo>
                    <a:pt x="90742" y="516388"/>
                    <a:pt x="124841" y="426326"/>
                    <a:pt x="172593" y="337915"/>
                  </a:cubicBezTo>
                  <a:cubicBezTo>
                    <a:pt x="228727" y="234010"/>
                    <a:pt x="327406" y="140030"/>
                    <a:pt x="431736" y="84023"/>
                  </a:cubicBezTo>
                  <a:cubicBezTo>
                    <a:pt x="465201" y="66059"/>
                    <a:pt x="500952" y="47987"/>
                    <a:pt x="532130" y="25337"/>
                  </a:cubicBezTo>
                  <a:cubicBezTo>
                    <a:pt x="542481" y="17843"/>
                    <a:pt x="567690" y="0"/>
                    <a:pt x="56769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4"/>
            <p:cNvSpPr/>
            <p:nvPr/>
          </p:nvSpPr>
          <p:spPr>
            <a:xfrm>
              <a:off x="10416222" y="1156804"/>
              <a:ext cx="567690" cy="762774"/>
            </a:xfrm>
            <a:custGeom>
              <a:avLst/>
              <a:gdLst/>
              <a:ahLst/>
              <a:cxnLst/>
              <a:rect l="l" t="t" r="r" b="b"/>
              <a:pathLst>
                <a:path w="567690" h="762774" extrusionOk="0">
                  <a:moveTo>
                    <a:pt x="567690" y="0"/>
                  </a:moveTo>
                  <a:cubicBezTo>
                    <a:pt x="567690" y="0"/>
                    <a:pt x="372173" y="163398"/>
                    <a:pt x="322326" y="319672"/>
                  </a:cubicBezTo>
                  <a:cubicBezTo>
                    <a:pt x="280734" y="450113"/>
                    <a:pt x="209614" y="524593"/>
                    <a:pt x="156782" y="584054"/>
                  </a:cubicBezTo>
                  <a:cubicBezTo>
                    <a:pt x="102870" y="644608"/>
                    <a:pt x="0" y="762775"/>
                    <a:pt x="0" y="762775"/>
                  </a:cubicBezTo>
                  <a:cubicBezTo>
                    <a:pt x="0" y="762775"/>
                    <a:pt x="53848" y="658800"/>
                    <a:pt x="65913" y="612223"/>
                  </a:cubicBezTo>
                  <a:cubicBezTo>
                    <a:pt x="90742" y="516388"/>
                    <a:pt x="124841" y="426326"/>
                    <a:pt x="172593" y="337915"/>
                  </a:cubicBezTo>
                  <a:cubicBezTo>
                    <a:pt x="228727" y="234010"/>
                    <a:pt x="327406" y="140030"/>
                    <a:pt x="431736" y="84023"/>
                  </a:cubicBezTo>
                  <a:cubicBezTo>
                    <a:pt x="465201" y="66059"/>
                    <a:pt x="500952" y="47987"/>
                    <a:pt x="532130" y="25337"/>
                  </a:cubicBezTo>
                  <a:cubicBezTo>
                    <a:pt x="542481" y="17843"/>
                    <a:pt x="567690" y="0"/>
                    <a:pt x="56769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4"/>
            <p:cNvSpPr/>
            <p:nvPr/>
          </p:nvSpPr>
          <p:spPr>
            <a:xfrm>
              <a:off x="10299173" y="831265"/>
              <a:ext cx="807992" cy="505807"/>
            </a:xfrm>
            <a:custGeom>
              <a:avLst/>
              <a:gdLst/>
              <a:ahLst/>
              <a:cxnLst/>
              <a:rect l="l" t="t" r="r" b="b"/>
              <a:pathLst>
                <a:path w="807992" h="505807" extrusionOk="0">
                  <a:moveTo>
                    <a:pt x="807993" y="0"/>
                  </a:moveTo>
                  <a:cubicBezTo>
                    <a:pt x="807993" y="0"/>
                    <a:pt x="760114" y="94545"/>
                    <a:pt x="722712" y="129184"/>
                  </a:cubicBezTo>
                  <a:cubicBezTo>
                    <a:pt x="616667" y="227533"/>
                    <a:pt x="494557" y="233813"/>
                    <a:pt x="358222" y="251485"/>
                  </a:cubicBezTo>
                  <a:cubicBezTo>
                    <a:pt x="320757" y="256337"/>
                    <a:pt x="282657" y="253130"/>
                    <a:pt x="247732" y="271913"/>
                  </a:cubicBezTo>
                  <a:cubicBezTo>
                    <a:pt x="184931" y="305606"/>
                    <a:pt x="32404" y="482517"/>
                    <a:pt x="654" y="505606"/>
                  </a:cubicBezTo>
                  <a:cubicBezTo>
                    <a:pt x="-9824" y="513226"/>
                    <a:pt x="108604" y="302952"/>
                    <a:pt x="143719" y="255067"/>
                  </a:cubicBezTo>
                  <a:cubicBezTo>
                    <a:pt x="205378" y="171101"/>
                    <a:pt x="277768" y="107836"/>
                    <a:pt x="383432" y="82023"/>
                  </a:cubicBezTo>
                  <a:cubicBezTo>
                    <a:pt x="454297" y="64707"/>
                    <a:pt x="526433" y="94672"/>
                    <a:pt x="595458" y="81921"/>
                  </a:cubicBezTo>
                  <a:cubicBezTo>
                    <a:pt x="646321" y="72536"/>
                    <a:pt x="690581" y="56991"/>
                    <a:pt x="736428" y="33687"/>
                  </a:cubicBezTo>
                  <a:cubicBezTo>
                    <a:pt x="747033" y="28296"/>
                    <a:pt x="807993" y="0"/>
                    <a:pt x="80799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4"/>
            <p:cNvSpPr/>
            <p:nvPr/>
          </p:nvSpPr>
          <p:spPr>
            <a:xfrm>
              <a:off x="10299173" y="831265"/>
              <a:ext cx="807992" cy="505807"/>
            </a:xfrm>
            <a:custGeom>
              <a:avLst/>
              <a:gdLst/>
              <a:ahLst/>
              <a:cxnLst/>
              <a:rect l="l" t="t" r="r" b="b"/>
              <a:pathLst>
                <a:path w="807992" h="505807" extrusionOk="0">
                  <a:moveTo>
                    <a:pt x="807993" y="0"/>
                  </a:moveTo>
                  <a:cubicBezTo>
                    <a:pt x="807993" y="0"/>
                    <a:pt x="760114" y="94545"/>
                    <a:pt x="722712" y="129184"/>
                  </a:cubicBezTo>
                  <a:cubicBezTo>
                    <a:pt x="616667" y="227533"/>
                    <a:pt x="494557" y="233813"/>
                    <a:pt x="358222" y="251485"/>
                  </a:cubicBezTo>
                  <a:cubicBezTo>
                    <a:pt x="320757" y="256337"/>
                    <a:pt x="282657" y="253130"/>
                    <a:pt x="247732" y="271913"/>
                  </a:cubicBezTo>
                  <a:cubicBezTo>
                    <a:pt x="184931" y="305606"/>
                    <a:pt x="32404" y="482517"/>
                    <a:pt x="654" y="505606"/>
                  </a:cubicBezTo>
                  <a:cubicBezTo>
                    <a:pt x="-9824" y="513226"/>
                    <a:pt x="108604" y="302952"/>
                    <a:pt x="143719" y="255067"/>
                  </a:cubicBezTo>
                  <a:cubicBezTo>
                    <a:pt x="205378" y="171101"/>
                    <a:pt x="277768" y="107836"/>
                    <a:pt x="383432" y="82023"/>
                  </a:cubicBezTo>
                  <a:cubicBezTo>
                    <a:pt x="454297" y="64707"/>
                    <a:pt x="526433" y="94672"/>
                    <a:pt x="595458" y="81921"/>
                  </a:cubicBezTo>
                  <a:cubicBezTo>
                    <a:pt x="646321" y="72536"/>
                    <a:pt x="690581" y="56991"/>
                    <a:pt x="736428" y="33687"/>
                  </a:cubicBezTo>
                  <a:cubicBezTo>
                    <a:pt x="747033" y="28296"/>
                    <a:pt x="807993" y="0"/>
                    <a:pt x="807993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4"/>
            <p:cNvSpPr/>
            <p:nvPr/>
          </p:nvSpPr>
          <p:spPr>
            <a:xfrm>
              <a:off x="10475912" y="558402"/>
              <a:ext cx="741997" cy="310969"/>
            </a:xfrm>
            <a:custGeom>
              <a:avLst/>
              <a:gdLst/>
              <a:ahLst/>
              <a:cxnLst/>
              <a:rect l="l" t="t" r="r" b="b"/>
              <a:pathLst>
                <a:path w="741997" h="310969" extrusionOk="0">
                  <a:moveTo>
                    <a:pt x="741997" y="31324"/>
                  </a:moveTo>
                  <a:cubicBezTo>
                    <a:pt x="741997" y="31324"/>
                    <a:pt x="558927" y="45000"/>
                    <a:pt x="532511" y="55782"/>
                  </a:cubicBezTo>
                  <a:cubicBezTo>
                    <a:pt x="488252" y="73767"/>
                    <a:pt x="416369" y="138885"/>
                    <a:pt x="381826" y="169974"/>
                  </a:cubicBezTo>
                  <a:cubicBezTo>
                    <a:pt x="330264" y="216374"/>
                    <a:pt x="284544" y="239729"/>
                    <a:pt x="219837" y="262125"/>
                  </a:cubicBezTo>
                  <a:cubicBezTo>
                    <a:pt x="172593" y="278483"/>
                    <a:pt x="128397" y="290224"/>
                    <a:pt x="78804" y="300092"/>
                  </a:cubicBezTo>
                  <a:cubicBezTo>
                    <a:pt x="52705" y="305267"/>
                    <a:pt x="0" y="310970"/>
                    <a:pt x="0" y="310970"/>
                  </a:cubicBezTo>
                  <a:cubicBezTo>
                    <a:pt x="0" y="310970"/>
                    <a:pt x="43307" y="295406"/>
                    <a:pt x="72644" y="275841"/>
                  </a:cubicBezTo>
                  <a:cubicBezTo>
                    <a:pt x="120777" y="243729"/>
                    <a:pt x="157163" y="204264"/>
                    <a:pt x="194818" y="160208"/>
                  </a:cubicBezTo>
                  <a:cubicBezTo>
                    <a:pt x="255016" y="89786"/>
                    <a:pt x="374968" y="19062"/>
                    <a:pt x="487870" y="4067"/>
                  </a:cubicBezTo>
                  <a:cubicBezTo>
                    <a:pt x="619951" y="-13458"/>
                    <a:pt x="741997" y="31324"/>
                    <a:pt x="741997" y="31324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4"/>
            <p:cNvSpPr/>
            <p:nvPr/>
          </p:nvSpPr>
          <p:spPr>
            <a:xfrm>
              <a:off x="10475912" y="558402"/>
              <a:ext cx="741997" cy="310969"/>
            </a:xfrm>
            <a:custGeom>
              <a:avLst/>
              <a:gdLst/>
              <a:ahLst/>
              <a:cxnLst/>
              <a:rect l="l" t="t" r="r" b="b"/>
              <a:pathLst>
                <a:path w="741997" h="310969" extrusionOk="0">
                  <a:moveTo>
                    <a:pt x="741997" y="31324"/>
                  </a:moveTo>
                  <a:cubicBezTo>
                    <a:pt x="741997" y="31324"/>
                    <a:pt x="558927" y="45000"/>
                    <a:pt x="532511" y="55782"/>
                  </a:cubicBezTo>
                  <a:cubicBezTo>
                    <a:pt x="488252" y="73767"/>
                    <a:pt x="416369" y="138885"/>
                    <a:pt x="381826" y="169974"/>
                  </a:cubicBezTo>
                  <a:cubicBezTo>
                    <a:pt x="330264" y="216374"/>
                    <a:pt x="284544" y="239729"/>
                    <a:pt x="219837" y="262125"/>
                  </a:cubicBezTo>
                  <a:cubicBezTo>
                    <a:pt x="172593" y="278483"/>
                    <a:pt x="128397" y="290224"/>
                    <a:pt x="78804" y="300092"/>
                  </a:cubicBezTo>
                  <a:cubicBezTo>
                    <a:pt x="52705" y="305267"/>
                    <a:pt x="0" y="310970"/>
                    <a:pt x="0" y="310970"/>
                  </a:cubicBezTo>
                  <a:cubicBezTo>
                    <a:pt x="0" y="310970"/>
                    <a:pt x="43307" y="295406"/>
                    <a:pt x="72644" y="275841"/>
                  </a:cubicBezTo>
                  <a:cubicBezTo>
                    <a:pt x="120777" y="243729"/>
                    <a:pt x="157163" y="204264"/>
                    <a:pt x="194818" y="160208"/>
                  </a:cubicBezTo>
                  <a:cubicBezTo>
                    <a:pt x="255016" y="89786"/>
                    <a:pt x="374968" y="19062"/>
                    <a:pt x="487870" y="4067"/>
                  </a:cubicBezTo>
                  <a:cubicBezTo>
                    <a:pt x="619951" y="-13458"/>
                    <a:pt x="741997" y="31324"/>
                    <a:pt x="741997" y="31324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4"/>
            <p:cNvSpPr/>
            <p:nvPr/>
          </p:nvSpPr>
          <p:spPr>
            <a:xfrm>
              <a:off x="10705655" y="178174"/>
              <a:ext cx="974407" cy="259524"/>
            </a:xfrm>
            <a:custGeom>
              <a:avLst/>
              <a:gdLst/>
              <a:ahLst/>
              <a:cxnLst/>
              <a:rect l="l" t="t" r="r" b="b"/>
              <a:pathLst>
                <a:path w="974407" h="259524" extrusionOk="0">
                  <a:moveTo>
                    <a:pt x="974407" y="8926"/>
                  </a:moveTo>
                  <a:cubicBezTo>
                    <a:pt x="974407" y="8926"/>
                    <a:pt x="833247" y="85637"/>
                    <a:pt x="783526" y="113142"/>
                  </a:cubicBezTo>
                  <a:cubicBezTo>
                    <a:pt x="633285" y="196386"/>
                    <a:pt x="460057" y="262451"/>
                    <a:pt x="287400" y="259424"/>
                  </a:cubicBezTo>
                  <a:cubicBezTo>
                    <a:pt x="223138" y="258309"/>
                    <a:pt x="159702" y="259966"/>
                    <a:pt x="97218" y="247159"/>
                  </a:cubicBezTo>
                  <a:cubicBezTo>
                    <a:pt x="71056" y="241794"/>
                    <a:pt x="0" y="235486"/>
                    <a:pt x="0" y="235486"/>
                  </a:cubicBezTo>
                  <a:cubicBezTo>
                    <a:pt x="0" y="235486"/>
                    <a:pt x="51181" y="230085"/>
                    <a:pt x="76453" y="225069"/>
                  </a:cubicBezTo>
                  <a:cubicBezTo>
                    <a:pt x="125413" y="215334"/>
                    <a:pt x="175704" y="202020"/>
                    <a:pt x="220027" y="177455"/>
                  </a:cubicBezTo>
                  <a:cubicBezTo>
                    <a:pt x="364363" y="97509"/>
                    <a:pt x="517461" y="39020"/>
                    <a:pt x="679005" y="8280"/>
                  </a:cubicBezTo>
                  <a:cubicBezTo>
                    <a:pt x="778827" y="-10720"/>
                    <a:pt x="974407" y="8926"/>
                    <a:pt x="974407" y="892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4"/>
            <p:cNvSpPr/>
            <p:nvPr/>
          </p:nvSpPr>
          <p:spPr>
            <a:xfrm>
              <a:off x="10705655" y="178174"/>
              <a:ext cx="974407" cy="259524"/>
            </a:xfrm>
            <a:custGeom>
              <a:avLst/>
              <a:gdLst/>
              <a:ahLst/>
              <a:cxnLst/>
              <a:rect l="l" t="t" r="r" b="b"/>
              <a:pathLst>
                <a:path w="974407" h="259524" extrusionOk="0">
                  <a:moveTo>
                    <a:pt x="974407" y="8926"/>
                  </a:moveTo>
                  <a:cubicBezTo>
                    <a:pt x="974407" y="8926"/>
                    <a:pt x="833247" y="85637"/>
                    <a:pt x="783526" y="113142"/>
                  </a:cubicBezTo>
                  <a:cubicBezTo>
                    <a:pt x="633285" y="196386"/>
                    <a:pt x="460057" y="262451"/>
                    <a:pt x="287400" y="259424"/>
                  </a:cubicBezTo>
                  <a:cubicBezTo>
                    <a:pt x="223138" y="258309"/>
                    <a:pt x="159702" y="259966"/>
                    <a:pt x="97218" y="247159"/>
                  </a:cubicBezTo>
                  <a:cubicBezTo>
                    <a:pt x="71056" y="241794"/>
                    <a:pt x="0" y="235486"/>
                    <a:pt x="0" y="235486"/>
                  </a:cubicBezTo>
                  <a:cubicBezTo>
                    <a:pt x="0" y="235486"/>
                    <a:pt x="51181" y="230085"/>
                    <a:pt x="76453" y="225069"/>
                  </a:cubicBezTo>
                  <a:cubicBezTo>
                    <a:pt x="125413" y="215334"/>
                    <a:pt x="175704" y="202020"/>
                    <a:pt x="220027" y="177455"/>
                  </a:cubicBezTo>
                  <a:cubicBezTo>
                    <a:pt x="364363" y="97509"/>
                    <a:pt x="517461" y="39020"/>
                    <a:pt x="679005" y="8280"/>
                  </a:cubicBezTo>
                  <a:cubicBezTo>
                    <a:pt x="778827" y="-10720"/>
                    <a:pt x="974407" y="8926"/>
                    <a:pt x="974407" y="8926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4"/>
            <p:cNvSpPr/>
            <p:nvPr/>
          </p:nvSpPr>
          <p:spPr>
            <a:xfrm>
              <a:off x="10880661" y="-71969"/>
              <a:ext cx="996315" cy="293592"/>
            </a:xfrm>
            <a:custGeom>
              <a:avLst/>
              <a:gdLst/>
              <a:ahLst/>
              <a:cxnLst/>
              <a:rect l="l" t="t" r="r" b="b"/>
              <a:pathLst>
                <a:path w="996315" h="293592" extrusionOk="0">
                  <a:moveTo>
                    <a:pt x="996315" y="71688"/>
                  </a:moveTo>
                  <a:cubicBezTo>
                    <a:pt x="996315" y="71688"/>
                    <a:pt x="909257" y="62536"/>
                    <a:pt x="889064" y="63244"/>
                  </a:cubicBezTo>
                  <a:cubicBezTo>
                    <a:pt x="840677" y="64946"/>
                    <a:pt x="786447" y="84049"/>
                    <a:pt x="740918" y="100960"/>
                  </a:cubicBezTo>
                  <a:cubicBezTo>
                    <a:pt x="677101" y="124672"/>
                    <a:pt x="617030" y="162500"/>
                    <a:pt x="551879" y="183829"/>
                  </a:cubicBezTo>
                  <a:cubicBezTo>
                    <a:pt x="442087" y="219753"/>
                    <a:pt x="331280" y="234814"/>
                    <a:pt x="219520" y="257031"/>
                  </a:cubicBezTo>
                  <a:cubicBezTo>
                    <a:pt x="170370" y="266806"/>
                    <a:pt x="129857" y="282541"/>
                    <a:pt x="74930" y="290468"/>
                  </a:cubicBezTo>
                  <a:cubicBezTo>
                    <a:pt x="20066" y="298394"/>
                    <a:pt x="0" y="288741"/>
                    <a:pt x="0" y="288741"/>
                  </a:cubicBezTo>
                  <a:cubicBezTo>
                    <a:pt x="0" y="288741"/>
                    <a:pt x="115062" y="259859"/>
                    <a:pt x="148654" y="242498"/>
                  </a:cubicBezTo>
                  <a:cubicBezTo>
                    <a:pt x="207518" y="212118"/>
                    <a:pt x="255842" y="160650"/>
                    <a:pt x="312674" y="126466"/>
                  </a:cubicBezTo>
                  <a:cubicBezTo>
                    <a:pt x="410210" y="67846"/>
                    <a:pt x="543941" y="9172"/>
                    <a:pt x="658305" y="568"/>
                  </a:cubicBezTo>
                  <a:cubicBezTo>
                    <a:pt x="764540" y="-7430"/>
                    <a:pt x="996315" y="71688"/>
                    <a:pt x="996315" y="71688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4"/>
            <p:cNvSpPr/>
            <p:nvPr/>
          </p:nvSpPr>
          <p:spPr>
            <a:xfrm>
              <a:off x="10880661" y="-71969"/>
              <a:ext cx="996315" cy="293592"/>
            </a:xfrm>
            <a:custGeom>
              <a:avLst/>
              <a:gdLst/>
              <a:ahLst/>
              <a:cxnLst/>
              <a:rect l="l" t="t" r="r" b="b"/>
              <a:pathLst>
                <a:path w="996315" h="293592" extrusionOk="0">
                  <a:moveTo>
                    <a:pt x="996315" y="71688"/>
                  </a:moveTo>
                  <a:cubicBezTo>
                    <a:pt x="996315" y="71688"/>
                    <a:pt x="909257" y="62536"/>
                    <a:pt x="889064" y="63244"/>
                  </a:cubicBezTo>
                  <a:cubicBezTo>
                    <a:pt x="840677" y="64946"/>
                    <a:pt x="786447" y="84049"/>
                    <a:pt x="740918" y="100960"/>
                  </a:cubicBezTo>
                  <a:cubicBezTo>
                    <a:pt x="677101" y="124672"/>
                    <a:pt x="617030" y="162500"/>
                    <a:pt x="551879" y="183829"/>
                  </a:cubicBezTo>
                  <a:cubicBezTo>
                    <a:pt x="442087" y="219753"/>
                    <a:pt x="331280" y="234814"/>
                    <a:pt x="219520" y="257031"/>
                  </a:cubicBezTo>
                  <a:cubicBezTo>
                    <a:pt x="170370" y="266806"/>
                    <a:pt x="129857" y="282541"/>
                    <a:pt x="74930" y="290468"/>
                  </a:cubicBezTo>
                  <a:cubicBezTo>
                    <a:pt x="20066" y="298394"/>
                    <a:pt x="0" y="288741"/>
                    <a:pt x="0" y="288741"/>
                  </a:cubicBezTo>
                  <a:cubicBezTo>
                    <a:pt x="0" y="288741"/>
                    <a:pt x="115062" y="259859"/>
                    <a:pt x="148654" y="242498"/>
                  </a:cubicBezTo>
                  <a:cubicBezTo>
                    <a:pt x="207518" y="212118"/>
                    <a:pt x="255842" y="160650"/>
                    <a:pt x="312674" y="126466"/>
                  </a:cubicBezTo>
                  <a:cubicBezTo>
                    <a:pt x="410210" y="67846"/>
                    <a:pt x="543941" y="9172"/>
                    <a:pt x="658305" y="568"/>
                  </a:cubicBezTo>
                  <a:cubicBezTo>
                    <a:pt x="764540" y="-7430"/>
                    <a:pt x="996315" y="71688"/>
                    <a:pt x="996315" y="71688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4"/>
            <p:cNvSpPr/>
            <p:nvPr/>
          </p:nvSpPr>
          <p:spPr>
            <a:xfrm>
              <a:off x="11788520" y="-45078"/>
              <a:ext cx="224409" cy="948480"/>
            </a:xfrm>
            <a:custGeom>
              <a:avLst/>
              <a:gdLst/>
              <a:ahLst/>
              <a:cxnLst/>
              <a:rect l="l" t="t" r="r" b="b"/>
              <a:pathLst>
                <a:path w="224409" h="948480" extrusionOk="0">
                  <a:moveTo>
                    <a:pt x="0" y="948481"/>
                  </a:moveTo>
                  <a:cubicBezTo>
                    <a:pt x="22225" y="938911"/>
                    <a:pt x="28575" y="906190"/>
                    <a:pt x="36830" y="887044"/>
                  </a:cubicBezTo>
                  <a:cubicBezTo>
                    <a:pt x="66866" y="817105"/>
                    <a:pt x="63436" y="750996"/>
                    <a:pt x="64898" y="677586"/>
                  </a:cubicBezTo>
                  <a:cubicBezTo>
                    <a:pt x="67818" y="524219"/>
                    <a:pt x="74867" y="381820"/>
                    <a:pt x="115824" y="231311"/>
                  </a:cubicBezTo>
                  <a:cubicBezTo>
                    <a:pt x="135954" y="157226"/>
                    <a:pt x="171323" y="60615"/>
                    <a:pt x="224410" y="0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4"/>
            <p:cNvSpPr/>
            <p:nvPr/>
          </p:nvSpPr>
          <p:spPr>
            <a:xfrm>
              <a:off x="11496703" y="353548"/>
              <a:ext cx="152799" cy="761460"/>
            </a:xfrm>
            <a:custGeom>
              <a:avLst/>
              <a:gdLst/>
              <a:ahLst/>
              <a:cxnLst/>
              <a:rect l="l" t="t" r="r" b="b"/>
              <a:pathLst>
                <a:path w="152799" h="761460" extrusionOk="0">
                  <a:moveTo>
                    <a:pt x="137068" y="761461"/>
                  </a:moveTo>
                  <a:cubicBezTo>
                    <a:pt x="185455" y="630581"/>
                    <a:pt x="111160" y="485522"/>
                    <a:pt x="63281" y="369717"/>
                  </a:cubicBezTo>
                  <a:cubicBezTo>
                    <a:pt x="25245" y="277628"/>
                    <a:pt x="-20729" y="147276"/>
                    <a:pt x="10132" y="44530"/>
                  </a:cubicBezTo>
                  <a:cubicBezTo>
                    <a:pt x="15085" y="28178"/>
                    <a:pt x="27721" y="15825"/>
                    <a:pt x="33564" y="0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4"/>
            <p:cNvSpPr/>
            <p:nvPr/>
          </p:nvSpPr>
          <p:spPr>
            <a:xfrm>
              <a:off x="11257343" y="566799"/>
              <a:ext cx="154874" cy="776676"/>
            </a:xfrm>
            <a:custGeom>
              <a:avLst/>
              <a:gdLst/>
              <a:ahLst/>
              <a:cxnLst/>
              <a:rect l="l" t="t" r="r" b="b"/>
              <a:pathLst>
                <a:path w="154874" h="776676" extrusionOk="0">
                  <a:moveTo>
                    <a:pt x="140906" y="776676"/>
                  </a:moveTo>
                  <a:cubicBezTo>
                    <a:pt x="140906" y="776676"/>
                    <a:pt x="160591" y="680931"/>
                    <a:pt x="153225" y="594031"/>
                  </a:cubicBezTo>
                  <a:cubicBezTo>
                    <a:pt x="145859" y="507100"/>
                    <a:pt x="137287" y="482970"/>
                    <a:pt x="111378" y="429014"/>
                  </a:cubicBezTo>
                  <a:cubicBezTo>
                    <a:pt x="46355" y="293194"/>
                    <a:pt x="16954" y="149188"/>
                    <a:pt x="0" y="0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4"/>
            <p:cNvSpPr/>
            <p:nvPr/>
          </p:nvSpPr>
          <p:spPr>
            <a:xfrm>
              <a:off x="11040974" y="1008989"/>
              <a:ext cx="167459" cy="744561"/>
            </a:xfrm>
            <a:custGeom>
              <a:avLst/>
              <a:gdLst/>
              <a:ahLst/>
              <a:cxnLst/>
              <a:rect l="l" t="t" r="r" b="b"/>
              <a:pathLst>
                <a:path w="167459" h="744561" extrusionOk="0">
                  <a:moveTo>
                    <a:pt x="127913" y="744500"/>
                  </a:moveTo>
                  <a:cubicBezTo>
                    <a:pt x="137566" y="746258"/>
                    <a:pt x="138137" y="710317"/>
                    <a:pt x="140106" y="701618"/>
                  </a:cubicBezTo>
                  <a:cubicBezTo>
                    <a:pt x="150773" y="654990"/>
                    <a:pt x="163982" y="607346"/>
                    <a:pt x="166775" y="559918"/>
                  </a:cubicBezTo>
                  <a:cubicBezTo>
                    <a:pt x="175094" y="416312"/>
                    <a:pt x="105879" y="310871"/>
                    <a:pt x="52475" y="184766"/>
                  </a:cubicBezTo>
                  <a:cubicBezTo>
                    <a:pt x="32981" y="138703"/>
                    <a:pt x="-9691" y="51251"/>
                    <a:pt x="1993" y="0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4"/>
            <p:cNvSpPr/>
            <p:nvPr/>
          </p:nvSpPr>
          <p:spPr>
            <a:xfrm>
              <a:off x="10763884" y="1439100"/>
              <a:ext cx="109767" cy="884789"/>
            </a:xfrm>
            <a:custGeom>
              <a:avLst/>
              <a:gdLst/>
              <a:ahLst/>
              <a:cxnLst/>
              <a:rect l="l" t="t" r="r" b="b"/>
              <a:pathLst>
                <a:path w="109767" h="884789" extrusionOk="0">
                  <a:moveTo>
                    <a:pt x="0" y="884790"/>
                  </a:moveTo>
                  <a:cubicBezTo>
                    <a:pt x="25019" y="857999"/>
                    <a:pt x="35560" y="740746"/>
                    <a:pt x="47879" y="700824"/>
                  </a:cubicBezTo>
                  <a:cubicBezTo>
                    <a:pt x="99123" y="534194"/>
                    <a:pt x="104584" y="359283"/>
                    <a:pt x="108459" y="188798"/>
                  </a:cubicBezTo>
                  <a:cubicBezTo>
                    <a:pt x="109792" y="133337"/>
                    <a:pt x="113919" y="51460"/>
                    <a:pt x="94742" y="0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4"/>
            <p:cNvSpPr/>
            <p:nvPr/>
          </p:nvSpPr>
          <p:spPr>
            <a:xfrm>
              <a:off x="10452290" y="1205432"/>
              <a:ext cx="468883" cy="655206"/>
            </a:xfrm>
            <a:custGeom>
              <a:avLst/>
              <a:gdLst/>
              <a:ahLst/>
              <a:cxnLst/>
              <a:rect l="l" t="t" r="r" b="b"/>
              <a:pathLst>
                <a:path w="468883" h="655206" extrusionOk="0">
                  <a:moveTo>
                    <a:pt x="468884" y="1"/>
                  </a:moveTo>
                  <a:cubicBezTo>
                    <a:pt x="460375" y="-393"/>
                    <a:pt x="343217" y="111888"/>
                    <a:pt x="327216" y="127884"/>
                  </a:cubicBezTo>
                  <a:cubicBezTo>
                    <a:pt x="212471" y="242768"/>
                    <a:pt x="133350" y="379966"/>
                    <a:pt x="63753" y="523711"/>
                  </a:cubicBezTo>
                  <a:cubicBezTo>
                    <a:pt x="42418" y="567844"/>
                    <a:pt x="13843" y="608134"/>
                    <a:pt x="0" y="655207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4"/>
            <p:cNvSpPr/>
            <p:nvPr/>
          </p:nvSpPr>
          <p:spPr>
            <a:xfrm>
              <a:off x="10319067" y="850110"/>
              <a:ext cx="759269" cy="469374"/>
            </a:xfrm>
            <a:custGeom>
              <a:avLst/>
              <a:gdLst/>
              <a:ahLst/>
              <a:cxnLst/>
              <a:rect l="l" t="t" r="r" b="b"/>
              <a:pathLst>
                <a:path w="759269" h="469374" extrusionOk="0">
                  <a:moveTo>
                    <a:pt x="759269" y="1304"/>
                  </a:moveTo>
                  <a:cubicBezTo>
                    <a:pt x="754380" y="-4189"/>
                    <a:pt x="753110" y="9190"/>
                    <a:pt x="749681" y="13369"/>
                  </a:cubicBezTo>
                  <a:cubicBezTo>
                    <a:pt x="740092" y="25281"/>
                    <a:pt x="725360" y="32831"/>
                    <a:pt x="712215" y="40407"/>
                  </a:cubicBezTo>
                  <a:cubicBezTo>
                    <a:pt x="677354" y="60517"/>
                    <a:pt x="638301" y="75002"/>
                    <a:pt x="601535" y="90718"/>
                  </a:cubicBezTo>
                  <a:cubicBezTo>
                    <a:pt x="554355" y="110924"/>
                    <a:pt x="492569" y="118499"/>
                    <a:pt x="442151" y="127961"/>
                  </a:cubicBezTo>
                  <a:cubicBezTo>
                    <a:pt x="349758" y="145290"/>
                    <a:pt x="283401" y="154809"/>
                    <a:pt x="172847" y="240165"/>
                  </a:cubicBezTo>
                  <a:cubicBezTo>
                    <a:pt x="62293" y="325522"/>
                    <a:pt x="0" y="469375"/>
                    <a:pt x="0" y="469375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4"/>
            <p:cNvSpPr/>
            <p:nvPr/>
          </p:nvSpPr>
          <p:spPr>
            <a:xfrm>
              <a:off x="10486770" y="583430"/>
              <a:ext cx="715200" cy="284665"/>
            </a:xfrm>
            <a:custGeom>
              <a:avLst/>
              <a:gdLst/>
              <a:ahLst/>
              <a:cxnLst/>
              <a:rect l="l" t="t" r="r" b="b"/>
              <a:pathLst>
                <a:path w="715200" h="284665" extrusionOk="0">
                  <a:moveTo>
                    <a:pt x="715201" y="9345"/>
                  </a:moveTo>
                  <a:cubicBezTo>
                    <a:pt x="673481" y="-6758"/>
                    <a:pt x="633540" y="1633"/>
                    <a:pt x="591439" y="7365"/>
                  </a:cubicBezTo>
                  <a:cubicBezTo>
                    <a:pt x="400622" y="33364"/>
                    <a:pt x="305054" y="105704"/>
                    <a:pt x="152654" y="213038"/>
                  </a:cubicBezTo>
                  <a:cubicBezTo>
                    <a:pt x="111506" y="242019"/>
                    <a:pt x="0" y="284666"/>
                    <a:pt x="0" y="284666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4"/>
            <p:cNvSpPr/>
            <p:nvPr/>
          </p:nvSpPr>
          <p:spPr>
            <a:xfrm>
              <a:off x="10728579" y="199774"/>
              <a:ext cx="924814" cy="216111"/>
            </a:xfrm>
            <a:custGeom>
              <a:avLst/>
              <a:gdLst/>
              <a:ahLst/>
              <a:cxnLst/>
              <a:rect l="l" t="t" r="r" b="b"/>
              <a:pathLst>
                <a:path w="924814" h="216111" extrusionOk="0">
                  <a:moveTo>
                    <a:pt x="924814" y="1837"/>
                  </a:moveTo>
                  <a:cubicBezTo>
                    <a:pt x="897572" y="-8682"/>
                    <a:pt x="701611" y="28943"/>
                    <a:pt x="666814" y="39618"/>
                  </a:cubicBezTo>
                  <a:cubicBezTo>
                    <a:pt x="585215" y="64669"/>
                    <a:pt x="499872" y="77352"/>
                    <a:pt x="419671" y="107401"/>
                  </a:cubicBezTo>
                  <a:cubicBezTo>
                    <a:pt x="347281" y="134510"/>
                    <a:pt x="276352" y="171153"/>
                    <a:pt x="202247" y="192411"/>
                  </a:cubicBezTo>
                  <a:cubicBezTo>
                    <a:pt x="150813" y="207162"/>
                    <a:pt x="51752" y="203171"/>
                    <a:pt x="0" y="216112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4"/>
            <p:cNvSpPr/>
            <p:nvPr/>
          </p:nvSpPr>
          <p:spPr>
            <a:xfrm>
              <a:off x="10883963" y="-22592"/>
              <a:ext cx="913320" cy="240542"/>
            </a:xfrm>
            <a:custGeom>
              <a:avLst/>
              <a:gdLst/>
              <a:ahLst/>
              <a:cxnLst/>
              <a:rect l="l" t="t" r="r" b="b"/>
              <a:pathLst>
                <a:path w="913320" h="240542" extrusionOk="0">
                  <a:moveTo>
                    <a:pt x="913320" y="11179"/>
                  </a:moveTo>
                  <a:cubicBezTo>
                    <a:pt x="732727" y="-54330"/>
                    <a:pt x="207835" y="187186"/>
                    <a:pt x="0" y="240543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2" name="Google Shape;282;p4"/>
          <p:cNvGrpSpPr/>
          <p:nvPr/>
        </p:nvGrpSpPr>
        <p:grpSpPr>
          <a:xfrm rot="-1069788">
            <a:off x="9771750" y="4640923"/>
            <a:ext cx="2460231" cy="2117712"/>
            <a:chOff x="-682758" y="-391955"/>
            <a:chExt cx="2460154" cy="2117646"/>
          </a:xfrm>
        </p:grpSpPr>
        <p:sp>
          <p:nvSpPr>
            <p:cNvPr id="283" name="Google Shape;283;p4"/>
            <p:cNvSpPr/>
            <p:nvPr/>
          </p:nvSpPr>
          <p:spPr>
            <a:xfrm>
              <a:off x="-682758" y="463803"/>
              <a:ext cx="1925021" cy="1113875"/>
            </a:xfrm>
            <a:custGeom>
              <a:avLst/>
              <a:gdLst/>
              <a:ahLst/>
              <a:cxnLst/>
              <a:rect l="l" t="t" r="r" b="b"/>
              <a:pathLst>
                <a:path w="1925021" h="1113875" extrusionOk="0">
                  <a:moveTo>
                    <a:pt x="0" y="1082396"/>
                  </a:moveTo>
                  <a:cubicBezTo>
                    <a:pt x="0" y="1082396"/>
                    <a:pt x="68802" y="1020630"/>
                    <a:pt x="197691" y="1027888"/>
                  </a:cubicBezTo>
                  <a:cubicBezTo>
                    <a:pt x="326577" y="1035146"/>
                    <a:pt x="413847" y="1111860"/>
                    <a:pt x="490438" y="1113816"/>
                  </a:cubicBezTo>
                  <a:cubicBezTo>
                    <a:pt x="629389" y="1117366"/>
                    <a:pt x="800485" y="960965"/>
                    <a:pt x="1029063" y="867404"/>
                  </a:cubicBezTo>
                  <a:cubicBezTo>
                    <a:pt x="1340663" y="739865"/>
                    <a:pt x="1337507" y="802723"/>
                    <a:pt x="1617047" y="387008"/>
                  </a:cubicBezTo>
                  <a:cubicBezTo>
                    <a:pt x="1792827" y="125579"/>
                    <a:pt x="1925022" y="0"/>
                    <a:pt x="1925022" y="0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4"/>
            <p:cNvSpPr/>
            <p:nvPr/>
          </p:nvSpPr>
          <p:spPr>
            <a:xfrm>
              <a:off x="-682758" y="463803"/>
              <a:ext cx="1925021" cy="1113875"/>
            </a:xfrm>
            <a:custGeom>
              <a:avLst/>
              <a:gdLst/>
              <a:ahLst/>
              <a:cxnLst/>
              <a:rect l="l" t="t" r="r" b="b"/>
              <a:pathLst>
                <a:path w="1925021" h="1113875" extrusionOk="0">
                  <a:moveTo>
                    <a:pt x="0" y="1082396"/>
                  </a:moveTo>
                  <a:cubicBezTo>
                    <a:pt x="0" y="1082396"/>
                    <a:pt x="68802" y="1020630"/>
                    <a:pt x="197691" y="1027888"/>
                  </a:cubicBezTo>
                  <a:cubicBezTo>
                    <a:pt x="326577" y="1035146"/>
                    <a:pt x="413847" y="1111860"/>
                    <a:pt x="490438" y="1113816"/>
                  </a:cubicBezTo>
                  <a:cubicBezTo>
                    <a:pt x="629389" y="1117366"/>
                    <a:pt x="800485" y="960965"/>
                    <a:pt x="1029063" y="867404"/>
                  </a:cubicBezTo>
                  <a:cubicBezTo>
                    <a:pt x="1340663" y="739865"/>
                    <a:pt x="1337507" y="802723"/>
                    <a:pt x="1617047" y="387008"/>
                  </a:cubicBezTo>
                  <a:cubicBezTo>
                    <a:pt x="1792827" y="125579"/>
                    <a:pt x="1925022" y="0"/>
                    <a:pt x="1925022" y="0"/>
                  </a:cubicBezTo>
                </a:path>
              </a:pathLst>
            </a:cu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4"/>
            <p:cNvSpPr/>
            <p:nvPr/>
          </p:nvSpPr>
          <p:spPr>
            <a:xfrm>
              <a:off x="-226368" y="695910"/>
              <a:ext cx="469713" cy="876559"/>
            </a:xfrm>
            <a:custGeom>
              <a:avLst/>
              <a:gdLst/>
              <a:ahLst/>
              <a:cxnLst/>
              <a:rect l="l" t="t" r="r" b="b"/>
              <a:pathLst>
                <a:path w="469713" h="876559" extrusionOk="0">
                  <a:moveTo>
                    <a:pt x="0" y="876559"/>
                  </a:moveTo>
                  <a:cubicBezTo>
                    <a:pt x="0" y="876559"/>
                    <a:pt x="48568" y="816895"/>
                    <a:pt x="58564" y="802086"/>
                  </a:cubicBezTo>
                  <a:cubicBezTo>
                    <a:pt x="88289" y="758030"/>
                    <a:pt x="119946" y="713656"/>
                    <a:pt x="139384" y="664272"/>
                  </a:cubicBezTo>
                  <a:cubicBezTo>
                    <a:pt x="208097" y="489692"/>
                    <a:pt x="243763" y="300722"/>
                    <a:pt x="325422" y="132422"/>
                  </a:cubicBezTo>
                  <a:cubicBezTo>
                    <a:pt x="356408" y="68554"/>
                    <a:pt x="408993" y="3447"/>
                    <a:pt x="468341" y="5"/>
                  </a:cubicBezTo>
                  <a:cubicBezTo>
                    <a:pt x="478958" y="-617"/>
                    <a:pt x="425087" y="54006"/>
                    <a:pt x="405632" y="103707"/>
                  </a:cubicBezTo>
                  <a:cubicBezTo>
                    <a:pt x="381062" y="166471"/>
                    <a:pt x="371908" y="208641"/>
                    <a:pt x="376664" y="276560"/>
                  </a:cubicBezTo>
                  <a:cubicBezTo>
                    <a:pt x="403380" y="658170"/>
                    <a:pt x="0" y="876559"/>
                    <a:pt x="0" y="876559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4"/>
            <p:cNvSpPr/>
            <p:nvPr/>
          </p:nvSpPr>
          <p:spPr>
            <a:xfrm>
              <a:off x="-226368" y="695910"/>
              <a:ext cx="469713" cy="876559"/>
            </a:xfrm>
            <a:custGeom>
              <a:avLst/>
              <a:gdLst/>
              <a:ahLst/>
              <a:cxnLst/>
              <a:rect l="l" t="t" r="r" b="b"/>
              <a:pathLst>
                <a:path w="469713" h="876559" extrusionOk="0">
                  <a:moveTo>
                    <a:pt x="0" y="876559"/>
                  </a:moveTo>
                  <a:cubicBezTo>
                    <a:pt x="0" y="876559"/>
                    <a:pt x="48568" y="816895"/>
                    <a:pt x="58564" y="802086"/>
                  </a:cubicBezTo>
                  <a:cubicBezTo>
                    <a:pt x="88289" y="758030"/>
                    <a:pt x="119946" y="713656"/>
                    <a:pt x="139384" y="664272"/>
                  </a:cubicBezTo>
                  <a:cubicBezTo>
                    <a:pt x="208097" y="489692"/>
                    <a:pt x="243763" y="300722"/>
                    <a:pt x="325422" y="132422"/>
                  </a:cubicBezTo>
                  <a:cubicBezTo>
                    <a:pt x="356408" y="68554"/>
                    <a:pt x="408993" y="3447"/>
                    <a:pt x="468341" y="5"/>
                  </a:cubicBezTo>
                  <a:cubicBezTo>
                    <a:pt x="478958" y="-617"/>
                    <a:pt x="425087" y="54006"/>
                    <a:pt x="405632" y="103707"/>
                  </a:cubicBezTo>
                  <a:cubicBezTo>
                    <a:pt x="381062" y="166471"/>
                    <a:pt x="371908" y="208641"/>
                    <a:pt x="376664" y="276560"/>
                  </a:cubicBezTo>
                  <a:cubicBezTo>
                    <a:pt x="403380" y="658170"/>
                    <a:pt x="0" y="876559"/>
                    <a:pt x="0" y="876559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4"/>
            <p:cNvSpPr/>
            <p:nvPr/>
          </p:nvSpPr>
          <p:spPr>
            <a:xfrm>
              <a:off x="325454" y="514314"/>
              <a:ext cx="153699" cy="825141"/>
            </a:xfrm>
            <a:custGeom>
              <a:avLst/>
              <a:gdLst/>
              <a:ahLst/>
              <a:cxnLst/>
              <a:rect l="l" t="t" r="r" b="b"/>
              <a:pathLst>
                <a:path w="153699" h="825141" extrusionOk="0">
                  <a:moveTo>
                    <a:pt x="1257" y="825142"/>
                  </a:moveTo>
                  <a:cubicBezTo>
                    <a:pt x="1257" y="825142"/>
                    <a:pt x="20309" y="712086"/>
                    <a:pt x="22367" y="682413"/>
                  </a:cubicBezTo>
                  <a:cubicBezTo>
                    <a:pt x="27776" y="604422"/>
                    <a:pt x="6494" y="530045"/>
                    <a:pt x="1430" y="453717"/>
                  </a:cubicBezTo>
                  <a:cubicBezTo>
                    <a:pt x="-3676" y="376895"/>
                    <a:pt x="5396" y="292916"/>
                    <a:pt x="20605" y="216278"/>
                  </a:cubicBezTo>
                  <a:cubicBezTo>
                    <a:pt x="33284" y="152334"/>
                    <a:pt x="115439" y="7892"/>
                    <a:pt x="114590" y="461"/>
                  </a:cubicBezTo>
                  <a:cubicBezTo>
                    <a:pt x="113772" y="-6652"/>
                    <a:pt x="96286" y="70539"/>
                    <a:pt x="96074" y="90691"/>
                  </a:cubicBezTo>
                  <a:cubicBezTo>
                    <a:pt x="95319" y="162005"/>
                    <a:pt x="85186" y="222012"/>
                    <a:pt x="116584" y="286490"/>
                  </a:cubicBezTo>
                  <a:cubicBezTo>
                    <a:pt x="179433" y="415579"/>
                    <a:pt x="161467" y="613166"/>
                    <a:pt x="70248" y="727949"/>
                  </a:cubicBezTo>
                  <a:cubicBezTo>
                    <a:pt x="49526" y="754022"/>
                    <a:pt x="1257" y="825142"/>
                    <a:pt x="1257" y="825142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4"/>
            <p:cNvSpPr/>
            <p:nvPr/>
          </p:nvSpPr>
          <p:spPr>
            <a:xfrm>
              <a:off x="325454" y="514314"/>
              <a:ext cx="153699" cy="825141"/>
            </a:xfrm>
            <a:custGeom>
              <a:avLst/>
              <a:gdLst/>
              <a:ahLst/>
              <a:cxnLst/>
              <a:rect l="l" t="t" r="r" b="b"/>
              <a:pathLst>
                <a:path w="153699" h="825141" extrusionOk="0">
                  <a:moveTo>
                    <a:pt x="1257" y="825142"/>
                  </a:moveTo>
                  <a:cubicBezTo>
                    <a:pt x="1257" y="825142"/>
                    <a:pt x="20309" y="712086"/>
                    <a:pt x="22367" y="682413"/>
                  </a:cubicBezTo>
                  <a:cubicBezTo>
                    <a:pt x="27776" y="604422"/>
                    <a:pt x="6494" y="530045"/>
                    <a:pt x="1430" y="453717"/>
                  </a:cubicBezTo>
                  <a:cubicBezTo>
                    <a:pt x="-3676" y="376895"/>
                    <a:pt x="5396" y="292916"/>
                    <a:pt x="20605" y="216278"/>
                  </a:cubicBezTo>
                  <a:cubicBezTo>
                    <a:pt x="33284" y="152334"/>
                    <a:pt x="115439" y="7892"/>
                    <a:pt x="114590" y="461"/>
                  </a:cubicBezTo>
                  <a:cubicBezTo>
                    <a:pt x="113772" y="-6652"/>
                    <a:pt x="96286" y="70539"/>
                    <a:pt x="96074" y="90691"/>
                  </a:cubicBezTo>
                  <a:cubicBezTo>
                    <a:pt x="95319" y="162005"/>
                    <a:pt x="85186" y="222012"/>
                    <a:pt x="116584" y="286490"/>
                  </a:cubicBezTo>
                  <a:cubicBezTo>
                    <a:pt x="179433" y="415579"/>
                    <a:pt x="161467" y="613166"/>
                    <a:pt x="70248" y="727949"/>
                  </a:cubicBezTo>
                  <a:cubicBezTo>
                    <a:pt x="49526" y="754022"/>
                    <a:pt x="1257" y="825142"/>
                    <a:pt x="1257" y="825142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4"/>
            <p:cNvSpPr/>
            <p:nvPr/>
          </p:nvSpPr>
          <p:spPr>
            <a:xfrm>
              <a:off x="607818" y="371810"/>
              <a:ext cx="142864" cy="832650"/>
            </a:xfrm>
            <a:custGeom>
              <a:avLst/>
              <a:gdLst/>
              <a:ahLst/>
              <a:cxnLst/>
              <a:rect l="l" t="t" r="r" b="b"/>
              <a:pathLst>
                <a:path w="142864" h="832650" extrusionOk="0">
                  <a:moveTo>
                    <a:pt x="36738" y="832651"/>
                  </a:moveTo>
                  <a:cubicBezTo>
                    <a:pt x="36738" y="832651"/>
                    <a:pt x="47768" y="764179"/>
                    <a:pt x="38675" y="669900"/>
                  </a:cubicBezTo>
                  <a:cubicBezTo>
                    <a:pt x="24665" y="524530"/>
                    <a:pt x="-19405" y="372828"/>
                    <a:pt x="9786" y="225719"/>
                  </a:cubicBezTo>
                  <a:cubicBezTo>
                    <a:pt x="21072" y="168826"/>
                    <a:pt x="40815" y="116251"/>
                    <a:pt x="67345" y="64559"/>
                  </a:cubicBezTo>
                  <a:cubicBezTo>
                    <a:pt x="77581" y="44606"/>
                    <a:pt x="92707" y="28733"/>
                    <a:pt x="105433" y="10756"/>
                  </a:cubicBezTo>
                  <a:cubicBezTo>
                    <a:pt x="107973" y="7163"/>
                    <a:pt x="113046" y="0"/>
                    <a:pt x="113046" y="0"/>
                  </a:cubicBezTo>
                  <a:cubicBezTo>
                    <a:pt x="113046" y="0"/>
                    <a:pt x="106671" y="10740"/>
                    <a:pt x="104544" y="16572"/>
                  </a:cubicBezTo>
                  <a:cubicBezTo>
                    <a:pt x="98968" y="31848"/>
                    <a:pt x="96987" y="49614"/>
                    <a:pt x="94022" y="65659"/>
                  </a:cubicBezTo>
                  <a:cubicBezTo>
                    <a:pt x="86535" y="106164"/>
                    <a:pt x="81201" y="161736"/>
                    <a:pt x="90917" y="202371"/>
                  </a:cubicBezTo>
                  <a:cubicBezTo>
                    <a:pt x="119441" y="321838"/>
                    <a:pt x="163218" y="432220"/>
                    <a:pt x="132223" y="554692"/>
                  </a:cubicBezTo>
                  <a:cubicBezTo>
                    <a:pt x="84376" y="743922"/>
                    <a:pt x="36738" y="832651"/>
                    <a:pt x="36738" y="832651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4"/>
            <p:cNvSpPr/>
            <p:nvPr/>
          </p:nvSpPr>
          <p:spPr>
            <a:xfrm>
              <a:off x="607818" y="371810"/>
              <a:ext cx="142864" cy="832650"/>
            </a:xfrm>
            <a:custGeom>
              <a:avLst/>
              <a:gdLst/>
              <a:ahLst/>
              <a:cxnLst/>
              <a:rect l="l" t="t" r="r" b="b"/>
              <a:pathLst>
                <a:path w="142864" h="832650" extrusionOk="0">
                  <a:moveTo>
                    <a:pt x="36738" y="832651"/>
                  </a:moveTo>
                  <a:cubicBezTo>
                    <a:pt x="36738" y="832651"/>
                    <a:pt x="47768" y="764179"/>
                    <a:pt x="38675" y="669900"/>
                  </a:cubicBezTo>
                  <a:cubicBezTo>
                    <a:pt x="24665" y="524530"/>
                    <a:pt x="-19405" y="372828"/>
                    <a:pt x="9786" y="225719"/>
                  </a:cubicBezTo>
                  <a:cubicBezTo>
                    <a:pt x="21072" y="168826"/>
                    <a:pt x="40815" y="116251"/>
                    <a:pt x="67345" y="64559"/>
                  </a:cubicBezTo>
                  <a:cubicBezTo>
                    <a:pt x="77581" y="44606"/>
                    <a:pt x="92707" y="28733"/>
                    <a:pt x="105433" y="10756"/>
                  </a:cubicBezTo>
                  <a:cubicBezTo>
                    <a:pt x="107973" y="7163"/>
                    <a:pt x="113046" y="0"/>
                    <a:pt x="113046" y="0"/>
                  </a:cubicBezTo>
                  <a:cubicBezTo>
                    <a:pt x="113046" y="0"/>
                    <a:pt x="106671" y="10740"/>
                    <a:pt x="104544" y="16572"/>
                  </a:cubicBezTo>
                  <a:cubicBezTo>
                    <a:pt x="98968" y="31848"/>
                    <a:pt x="96987" y="49614"/>
                    <a:pt x="94022" y="65659"/>
                  </a:cubicBezTo>
                  <a:cubicBezTo>
                    <a:pt x="86535" y="106164"/>
                    <a:pt x="81201" y="161736"/>
                    <a:pt x="90917" y="202371"/>
                  </a:cubicBezTo>
                  <a:cubicBezTo>
                    <a:pt x="119441" y="321838"/>
                    <a:pt x="163218" y="432220"/>
                    <a:pt x="132223" y="554692"/>
                  </a:cubicBezTo>
                  <a:cubicBezTo>
                    <a:pt x="84376" y="743922"/>
                    <a:pt x="36738" y="832651"/>
                    <a:pt x="36738" y="83265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4"/>
            <p:cNvSpPr/>
            <p:nvPr/>
          </p:nvSpPr>
          <p:spPr>
            <a:xfrm>
              <a:off x="873325" y="-8798"/>
              <a:ext cx="196509" cy="829218"/>
            </a:xfrm>
            <a:custGeom>
              <a:avLst/>
              <a:gdLst/>
              <a:ahLst/>
              <a:cxnLst/>
              <a:rect l="l" t="t" r="r" b="b"/>
              <a:pathLst>
                <a:path w="196509" h="829218" extrusionOk="0">
                  <a:moveTo>
                    <a:pt x="81632" y="829218"/>
                  </a:moveTo>
                  <a:cubicBezTo>
                    <a:pt x="81632" y="829218"/>
                    <a:pt x="84261" y="796643"/>
                    <a:pt x="82152" y="785467"/>
                  </a:cubicBezTo>
                  <a:cubicBezTo>
                    <a:pt x="76076" y="752967"/>
                    <a:pt x="65935" y="722881"/>
                    <a:pt x="53012" y="692414"/>
                  </a:cubicBezTo>
                  <a:cubicBezTo>
                    <a:pt x="-13078" y="536630"/>
                    <a:pt x="-25296" y="355155"/>
                    <a:pt x="62156" y="206291"/>
                  </a:cubicBezTo>
                  <a:cubicBezTo>
                    <a:pt x="90820" y="157495"/>
                    <a:pt x="119992" y="109508"/>
                    <a:pt x="151412" y="62573"/>
                  </a:cubicBezTo>
                  <a:cubicBezTo>
                    <a:pt x="161496" y="47513"/>
                    <a:pt x="196510" y="0"/>
                    <a:pt x="196510" y="0"/>
                  </a:cubicBezTo>
                  <a:cubicBezTo>
                    <a:pt x="196510" y="0"/>
                    <a:pt x="121669" y="172948"/>
                    <a:pt x="116830" y="225257"/>
                  </a:cubicBezTo>
                  <a:cubicBezTo>
                    <a:pt x="98529" y="423073"/>
                    <a:pt x="217446" y="605566"/>
                    <a:pt x="109800" y="788788"/>
                  </a:cubicBezTo>
                  <a:cubicBezTo>
                    <a:pt x="109800" y="788788"/>
                    <a:pt x="81632" y="829218"/>
                    <a:pt x="81632" y="829218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4"/>
            <p:cNvSpPr/>
            <p:nvPr/>
          </p:nvSpPr>
          <p:spPr>
            <a:xfrm>
              <a:off x="873325" y="-8798"/>
              <a:ext cx="196509" cy="829218"/>
            </a:xfrm>
            <a:custGeom>
              <a:avLst/>
              <a:gdLst/>
              <a:ahLst/>
              <a:cxnLst/>
              <a:rect l="l" t="t" r="r" b="b"/>
              <a:pathLst>
                <a:path w="196509" h="829218" extrusionOk="0">
                  <a:moveTo>
                    <a:pt x="81632" y="829218"/>
                  </a:moveTo>
                  <a:cubicBezTo>
                    <a:pt x="81632" y="829218"/>
                    <a:pt x="84261" y="796643"/>
                    <a:pt x="82152" y="785467"/>
                  </a:cubicBezTo>
                  <a:cubicBezTo>
                    <a:pt x="76076" y="752967"/>
                    <a:pt x="65935" y="722881"/>
                    <a:pt x="53012" y="692414"/>
                  </a:cubicBezTo>
                  <a:cubicBezTo>
                    <a:pt x="-13078" y="536630"/>
                    <a:pt x="-25296" y="355155"/>
                    <a:pt x="62156" y="206291"/>
                  </a:cubicBezTo>
                  <a:cubicBezTo>
                    <a:pt x="90820" y="157495"/>
                    <a:pt x="119992" y="109508"/>
                    <a:pt x="151412" y="62573"/>
                  </a:cubicBezTo>
                  <a:cubicBezTo>
                    <a:pt x="161496" y="47513"/>
                    <a:pt x="196510" y="0"/>
                    <a:pt x="196510" y="0"/>
                  </a:cubicBezTo>
                  <a:cubicBezTo>
                    <a:pt x="196510" y="0"/>
                    <a:pt x="121669" y="172948"/>
                    <a:pt x="116830" y="225257"/>
                  </a:cubicBezTo>
                  <a:cubicBezTo>
                    <a:pt x="98529" y="423073"/>
                    <a:pt x="217446" y="605566"/>
                    <a:pt x="109800" y="788788"/>
                  </a:cubicBezTo>
                  <a:cubicBezTo>
                    <a:pt x="109800" y="788788"/>
                    <a:pt x="81632" y="829218"/>
                    <a:pt x="81632" y="829218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4"/>
            <p:cNvSpPr/>
            <p:nvPr/>
          </p:nvSpPr>
          <p:spPr>
            <a:xfrm>
              <a:off x="1230977" y="-391955"/>
              <a:ext cx="329490" cy="865094"/>
            </a:xfrm>
            <a:custGeom>
              <a:avLst/>
              <a:gdLst/>
              <a:ahLst/>
              <a:cxnLst/>
              <a:rect l="l" t="t" r="r" b="b"/>
              <a:pathLst>
                <a:path w="329490" h="865094" extrusionOk="0">
                  <a:moveTo>
                    <a:pt x="1875" y="865095"/>
                  </a:moveTo>
                  <a:cubicBezTo>
                    <a:pt x="1875" y="865095"/>
                    <a:pt x="-2913" y="715786"/>
                    <a:pt x="2814" y="662515"/>
                  </a:cubicBezTo>
                  <a:cubicBezTo>
                    <a:pt x="20950" y="493493"/>
                    <a:pt x="63254" y="372701"/>
                    <a:pt x="153976" y="229559"/>
                  </a:cubicBezTo>
                  <a:cubicBezTo>
                    <a:pt x="185815" y="179296"/>
                    <a:pt x="228513" y="114840"/>
                    <a:pt x="268676" y="70894"/>
                  </a:cubicBezTo>
                  <a:cubicBezTo>
                    <a:pt x="284285" y="53821"/>
                    <a:pt x="329490" y="0"/>
                    <a:pt x="329490" y="0"/>
                  </a:cubicBezTo>
                  <a:cubicBezTo>
                    <a:pt x="329490" y="0"/>
                    <a:pt x="319940" y="40368"/>
                    <a:pt x="270435" y="211405"/>
                  </a:cubicBezTo>
                  <a:cubicBezTo>
                    <a:pt x="220950" y="382472"/>
                    <a:pt x="215590" y="520353"/>
                    <a:pt x="131523" y="684170"/>
                  </a:cubicBezTo>
                  <a:cubicBezTo>
                    <a:pt x="104802" y="736237"/>
                    <a:pt x="71712" y="775446"/>
                    <a:pt x="38222" y="822740"/>
                  </a:cubicBezTo>
                  <a:cubicBezTo>
                    <a:pt x="34787" y="827596"/>
                    <a:pt x="1875" y="865095"/>
                    <a:pt x="1875" y="86509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4"/>
            <p:cNvSpPr/>
            <p:nvPr/>
          </p:nvSpPr>
          <p:spPr>
            <a:xfrm>
              <a:off x="1230977" y="-391955"/>
              <a:ext cx="329490" cy="865094"/>
            </a:xfrm>
            <a:custGeom>
              <a:avLst/>
              <a:gdLst/>
              <a:ahLst/>
              <a:cxnLst/>
              <a:rect l="l" t="t" r="r" b="b"/>
              <a:pathLst>
                <a:path w="329490" h="865094" extrusionOk="0">
                  <a:moveTo>
                    <a:pt x="1875" y="865095"/>
                  </a:moveTo>
                  <a:cubicBezTo>
                    <a:pt x="1875" y="865095"/>
                    <a:pt x="-2913" y="715786"/>
                    <a:pt x="2814" y="662515"/>
                  </a:cubicBezTo>
                  <a:cubicBezTo>
                    <a:pt x="20950" y="493493"/>
                    <a:pt x="63254" y="372701"/>
                    <a:pt x="153976" y="229559"/>
                  </a:cubicBezTo>
                  <a:cubicBezTo>
                    <a:pt x="185815" y="179296"/>
                    <a:pt x="228513" y="114840"/>
                    <a:pt x="268676" y="70894"/>
                  </a:cubicBezTo>
                  <a:cubicBezTo>
                    <a:pt x="284285" y="53821"/>
                    <a:pt x="329490" y="0"/>
                    <a:pt x="329490" y="0"/>
                  </a:cubicBezTo>
                  <a:cubicBezTo>
                    <a:pt x="329490" y="0"/>
                    <a:pt x="319940" y="40368"/>
                    <a:pt x="270435" y="211405"/>
                  </a:cubicBezTo>
                  <a:cubicBezTo>
                    <a:pt x="220950" y="382472"/>
                    <a:pt x="215590" y="520353"/>
                    <a:pt x="131523" y="684170"/>
                  </a:cubicBezTo>
                  <a:cubicBezTo>
                    <a:pt x="104802" y="736237"/>
                    <a:pt x="71712" y="775446"/>
                    <a:pt x="38222" y="822740"/>
                  </a:cubicBezTo>
                  <a:cubicBezTo>
                    <a:pt x="34787" y="827596"/>
                    <a:pt x="1875" y="865095"/>
                    <a:pt x="1875" y="86509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4"/>
            <p:cNvSpPr/>
            <p:nvPr/>
          </p:nvSpPr>
          <p:spPr>
            <a:xfrm>
              <a:off x="1053871" y="106254"/>
              <a:ext cx="723525" cy="577354"/>
            </a:xfrm>
            <a:custGeom>
              <a:avLst/>
              <a:gdLst/>
              <a:ahLst/>
              <a:cxnLst/>
              <a:rect l="l" t="t" r="r" b="b"/>
              <a:pathLst>
                <a:path w="723525" h="577354" extrusionOk="0">
                  <a:moveTo>
                    <a:pt x="0" y="577355"/>
                  </a:moveTo>
                  <a:cubicBezTo>
                    <a:pt x="0" y="577355"/>
                    <a:pt x="224472" y="474570"/>
                    <a:pt x="310204" y="337492"/>
                  </a:cubicBezTo>
                  <a:cubicBezTo>
                    <a:pt x="381768" y="223069"/>
                    <a:pt x="467150" y="171129"/>
                    <a:pt x="531666" y="128560"/>
                  </a:cubicBezTo>
                  <a:cubicBezTo>
                    <a:pt x="597402" y="85223"/>
                    <a:pt x="723525" y="0"/>
                    <a:pt x="723525" y="0"/>
                  </a:cubicBezTo>
                  <a:cubicBezTo>
                    <a:pt x="723525" y="0"/>
                    <a:pt x="647021" y="85352"/>
                    <a:pt x="624078" y="126994"/>
                  </a:cubicBezTo>
                  <a:cubicBezTo>
                    <a:pt x="576885" y="212675"/>
                    <a:pt x="522408" y="290149"/>
                    <a:pt x="455517" y="362175"/>
                  </a:cubicBezTo>
                  <a:cubicBezTo>
                    <a:pt x="376911" y="446821"/>
                    <a:pt x="260756" y="509833"/>
                    <a:pt x="148742" y="534518"/>
                  </a:cubicBezTo>
                  <a:cubicBezTo>
                    <a:pt x="112782" y="542423"/>
                    <a:pt x="74695" y="549808"/>
                    <a:pt x="39745" y="562902"/>
                  </a:cubicBezTo>
                  <a:cubicBezTo>
                    <a:pt x="28181" y="567233"/>
                    <a:pt x="0" y="577355"/>
                    <a:pt x="0" y="57735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4"/>
            <p:cNvSpPr/>
            <p:nvPr/>
          </p:nvSpPr>
          <p:spPr>
            <a:xfrm>
              <a:off x="1053871" y="106254"/>
              <a:ext cx="723525" cy="577354"/>
            </a:xfrm>
            <a:custGeom>
              <a:avLst/>
              <a:gdLst/>
              <a:ahLst/>
              <a:cxnLst/>
              <a:rect l="l" t="t" r="r" b="b"/>
              <a:pathLst>
                <a:path w="723525" h="577354" extrusionOk="0">
                  <a:moveTo>
                    <a:pt x="0" y="577355"/>
                  </a:moveTo>
                  <a:cubicBezTo>
                    <a:pt x="0" y="577355"/>
                    <a:pt x="224472" y="474570"/>
                    <a:pt x="310204" y="337492"/>
                  </a:cubicBezTo>
                  <a:cubicBezTo>
                    <a:pt x="381768" y="223069"/>
                    <a:pt x="467150" y="171129"/>
                    <a:pt x="531666" y="128560"/>
                  </a:cubicBezTo>
                  <a:cubicBezTo>
                    <a:pt x="597402" y="85223"/>
                    <a:pt x="723525" y="0"/>
                    <a:pt x="723525" y="0"/>
                  </a:cubicBezTo>
                  <a:cubicBezTo>
                    <a:pt x="723525" y="0"/>
                    <a:pt x="647021" y="85352"/>
                    <a:pt x="624078" y="126994"/>
                  </a:cubicBezTo>
                  <a:cubicBezTo>
                    <a:pt x="576885" y="212675"/>
                    <a:pt x="522408" y="290149"/>
                    <a:pt x="455517" y="362175"/>
                  </a:cubicBezTo>
                  <a:cubicBezTo>
                    <a:pt x="376911" y="446821"/>
                    <a:pt x="260756" y="509833"/>
                    <a:pt x="148742" y="534518"/>
                  </a:cubicBezTo>
                  <a:cubicBezTo>
                    <a:pt x="112782" y="542423"/>
                    <a:pt x="74695" y="549808"/>
                    <a:pt x="39745" y="562902"/>
                  </a:cubicBezTo>
                  <a:cubicBezTo>
                    <a:pt x="28181" y="567233"/>
                    <a:pt x="0" y="577355"/>
                    <a:pt x="0" y="57735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4"/>
            <p:cNvSpPr/>
            <p:nvPr/>
          </p:nvSpPr>
          <p:spPr>
            <a:xfrm>
              <a:off x="856989" y="702734"/>
              <a:ext cx="885407" cy="302016"/>
            </a:xfrm>
            <a:custGeom>
              <a:avLst/>
              <a:gdLst/>
              <a:ahLst/>
              <a:cxnLst/>
              <a:rect l="l" t="t" r="r" b="b"/>
              <a:pathLst>
                <a:path w="885407" h="302016" extrusionOk="0">
                  <a:moveTo>
                    <a:pt x="0" y="260929"/>
                  </a:moveTo>
                  <a:cubicBezTo>
                    <a:pt x="0" y="260929"/>
                    <a:pt x="68586" y="183027"/>
                    <a:pt x="112312" y="160072"/>
                  </a:cubicBezTo>
                  <a:cubicBezTo>
                    <a:pt x="236525" y="94928"/>
                    <a:pt x="352838" y="123363"/>
                    <a:pt x="485445" y="144826"/>
                  </a:cubicBezTo>
                  <a:cubicBezTo>
                    <a:pt x="521843" y="150712"/>
                    <a:pt x="556863" y="164587"/>
                    <a:pt x="594417" y="156300"/>
                  </a:cubicBezTo>
                  <a:cubicBezTo>
                    <a:pt x="661835" y="141460"/>
                    <a:pt x="849198" y="13438"/>
                    <a:pt x="884803" y="84"/>
                  </a:cubicBezTo>
                  <a:cubicBezTo>
                    <a:pt x="896582" y="-4317"/>
                    <a:pt x="732936" y="165603"/>
                    <a:pt x="687984" y="201995"/>
                  </a:cubicBezTo>
                  <a:cubicBezTo>
                    <a:pt x="609130" y="265781"/>
                    <a:pt x="525304" y="306510"/>
                    <a:pt x="419589" y="301620"/>
                  </a:cubicBezTo>
                  <a:cubicBezTo>
                    <a:pt x="348615" y="298324"/>
                    <a:pt x="288284" y="248953"/>
                    <a:pt x="220199" y="241771"/>
                  </a:cubicBezTo>
                  <a:cubicBezTo>
                    <a:pt x="170059" y="236475"/>
                    <a:pt x="124593" y="239003"/>
                    <a:pt x="75705" y="248591"/>
                  </a:cubicBezTo>
                  <a:cubicBezTo>
                    <a:pt x="64383" y="250795"/>
                    <a:pt x="0" y="260929"/>
                    <a:pt x="0" y="260929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4"/>
            <p:cNvSpPr/>
            <p:nvPr/>
          </p:nvSpPr>
          <p:spPr>
            <a:xfrm>
              <a:off x="856989" y="702734"/>
              <a:ext cx="885407" cy="302016"/>
            </a:xfrm>
            <a:custGeom>
              <a:avLst/>
              <a:gdLst/>
              <a:ahLst/>
              <a:cxnLst/>
              <a:rect l="l" t="t" r="r" b="b"/>
              <a:pathLst>
                <a:path w="885407" h="302016" extrusionOk="0">
                  <a:moveTo>
                    <a:pt x="0" y="260929"/>
                  </a:moveTo>
                  <a:cubicBezTo>
                    <a:pt x="0" y="260929"/>
                    <a:pt x="68586" y="183027"/>
                    <a:pt x="112312" y="160072"/>
                  </a:cubicBezTo>
                  <a:cubicBezTo>
                    <a:pt x="236525" y="94928"/>
                    <a:pt x="352838" y="123363"/>
                    <a:pt x="485445" y="144826"/>
                  </a:cubicBezTo>
                  <a:cubicBezTo>
                    <a:pt x="521843" y="150712"/>
                    <a:pt x="556863" y="164587"/>
                    <a:pt x="594417" y="156300"/>
                  </a:cubicBezTo>
                  <a:cubicBezTo>
                    <a:pt x="661835" y="141460"/>
                    <a:pt x="849198" y="13438"/>
                    <a:pt x="884803" y="84"/>
                  </a:cubicBezTo>
                  <a:cubicBezTo>
                    <a:pt x="896582" y="-4317"/>
                    <a:pt x="732936" y="165603"/>
                    <a:pt x="687984" y="201995"/>
                  </a:cubicBezTo>
                  <a:cubicBezTo>
                    <a:pt x="609130" y="265781"/>
                    <a:pt x="525304" y="306510"/>
                    <a:pt x="419589" y="301620"/>
                  </a:cubicBezTo>
                  <a:cubicBezTo>
                    <a:pt x="348615" y="298324"/>
                    <a:pt x="288284" y="248953"/>
                    <a:pt x="220199" y="241771"/>
                  </a:cubicBezTo>
                  <a:cubicBezTo>
                    <a:pt x="170059" y="236475"/>
                    <a:pt x="124593" y="239003"/>
                    <a:pt x="75705" y="248591"/>
                  </a:cubicBezTo>
                  <a:cubicBezTo>
                    <a:pt x="64383" y="250795"/>
                    <a:pt x="0" y="260929"/>
                    <a:pt x="0" y="260929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4"/>
            <p:cNvSpPr/>
            <p:nvPr/>
          </p:nvSpPr>
          <p:spPr>
            <a:xfrm>
              <a:off x="692797" y="1089083"/>
              <a:ext cx="767175" cy="179684"/>
            </a:xfrm>
            <a:custGeom>
              <a:avLst/>
              <a:gdLst/>
              <a:ahLst/>
              <a:cxnLst/>
              <a:rect l="l" t="t" r="r" b="b"/>
              <a:pathLst>
                <a:path w="767175" h="179684" extrusionOk="0">
                  <a:moveTo>
                    <a:pt x="0" y="76923"/>
                  </a:moveTo>
                  <a:cubicBezTo>
                    <a:pt x="0" y="76923"/>
                    <a:pt x="175489" y="115442"/>
                    <a:pt x="203035" y="112489"/>
                  </a:cubicBezTo>
                  <a:cubicBezTo>
                    <a:pt x="249091" y="107593"/>
                    <a:pt x="332886" y="64928"/>
                    <a:pt x="373113" y="44627"/>
                  </a:cubicBezTo>
                  <a:cubicBezTo>
                    <a:pt x="433146" y="14331"/>
                    <a:pt x="481908" y="4647"/>
                    <a:pt x="548297" y="1269"/>
                  </a:cubicBezTo>
                  <a:cubicBezTo>
                    <a:pt x="596818" y="-1188"/>
                    <a:pt x="641299" y="-45"/>
                    <a:pt x="690366" y="4425"/>
                  </a:cubicBezTo>
                  <a:cubicBezTo>
                    <a:pt x="716159" y="6794"/>
                    <a:pt x="767175" y="16185"/>
                    <a:pt x="767175" y="16185"/>
                  </a:cubicBezTo>
                  <a:cubicBezTo>
                    <a:pt x="767175" y="16185"/>
                    <a:pt x="722541" y="18985"/>
                    <a:pt x="690105" y="29622"/>
                  </a:cubicBezTo>
                  <a:cubicBezTo>
                    <a:pt x="636880" y="47078"/>
                    <a:pt x="592836" y="74967"/>
                    <a:pt x="546456" y="106927"/>
                  </a:cubicBezTo>
                  <a:cubicBezTo>
                    <a:pt x="472345" y="158031"/>
                    <a:pt x="341973" y="192537"/>
                    <a:pt x="232099" y="175119"/>
                  </a:cubicBezTo>
                  <a:cubicBezTo>
                    <a:pt x="103581" y="154742"/>
                    <a:pt x="0" y="76923"/>
                    <a:pt x="0" y="76923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4"/>
            <p:cNvSpPr/>
            <p:nvPr/>
          </p:nvSpPr>
          <p:spPr>
            <a:xfrm>
              <a:off x="692797" y="1089083"/>
              <a:ext cx="767175" cy="179684"/>
            </a:xfrm>
            <a:custGeom>
              <a:avLst/>
              <a:gdLst/>
              <a:ahLst/>
              <a:cxnLst/>
              <a:rect l="l" t="t" r="r" b="b"/>
              <a:pathLst>
                <a:path w="767175" h="179684" extrusionOk="0">
                  <a:moveTo>
                    <a:pt x="0" y="76923"/>
                  </a:moveTo>
                  <a:cubicBezTo>
                    <a:pt x="0" y="76923"/>
                    <a:pt x="175489" y="115442"/>
                    <a:pt x="203035" y="112489"/>
                  </a:cubicBezTo>
                  <a:cubicBezTo>
                    <a:pt x="249091" y="107593"/>
                    <a:pt x="332886" y="64928"/>
                    <a:pt x="373113" y="44627"/>
                  </a:cubicBezTo>
                  <a:cubicBezTo>
                    <a:pt x="433146" y="14331"/>
                    <a:pt x="481908" y="4647"/>
                    <a:pt x="548297" y="1269"/>
                  </a:cubicBezTo>
                  <a:cubicBezTo>
                    <a:pt x="596818" y="-1188"/>
                    <a:pt x="641299" y="-45"/>
                    <a:pt x="690366" y="4425"/>
                  </a:cubicBezTo>
                  <a:cubicBezTo>
                    <a:pt x="716159" y="6794"/>
                    <a:pt x="767175" y="16185"/>
                    <a:pt x="767175" y="16185"/>
                  </a:cubicBezTo>
                  <a:cubicBezTo>
                    <a:pt x="767175" y="16185"/>
                    <a:pt x="722541" y="18985"/>
                    <a:pt x="690105" y="29622"/>
                  </a:cubicBezTo>
                  <a:cubicBezTo>
                    <a:pt x="636880" y="47078"/>
                    <a:pt x="592836" y="74967"/>
                    <a:pt x="546456" y="106927"/>
                  </a:cubicBezTo>
                  <a:cubicBezTo>
                    <a:pt x="472345" y="158031"/>
                    <a:pt x="341973" y="192537"/>
                    <a:pt x="232099" y="175119"/>
                  </a:cubicBezTo>
                  <a:cubicBezTo>
                    <a:pt x="103581" y="154742"/>
                    <a:pt x="0" y="76923"/>
                    <a:pt x="0" y="76923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4"/>
            <p:cNvSpPr/>
            <p:nvPr/>
          </p:nvSpPr>
          <p:spPr>
            <a:xfrm>
              <a:off x="158162" y="1343410"/>
              <a:ext cx="972416" cy="172184"/>
            </a:xfrm>
            <a:custGeom>
              <a:avLst/>
              <a:gdLst/>
              <a:ahLst/>
              <a:cxnLst/>
              <a:rect l="l" t="t" r="r" b="b"/>
              <a:pathLst>
                <a:path w="972416" h="172184" extrusionOk="0">
                  <a:moveTo>
                    <a:pt x="0" y="81421"/>
                  </a:moveTo>
                  <a:cubicBezTo>
                    <a:pt x="0" y="81421"/>
                    <a:pt x="151796" y="47125"/>
                    <a:pt x="205325" y="34558"/>
                  </a:cubicBezTo>
                  <a:cubicBezTo>
                    <a:pt x="367336" y="-3478"/>
                    <a:pt x="546579" y="-18426"/>
                    <a:pt x="708162" y="33314"/>
                  </a:cubicBezTo>
                  <a:cubicBezTo>
                    <a:pt x="768309" y="52567"/>
                    <a:pt x="828373" y="68899"/>
                    <a:pt x="883898" y="98941"/>
                  </a:cubicBezTo>
                  <a:cubicBezTo>
                    <a:pt x="907145" y="111527"/>
                    <a:pt x="972417" y="137727"/>
                    <a:pt x="972417" y="137727"/>
                  </a:cubicBezTo>
                  <a:cubicBezTo>
                    <a:pt x="972417" y="137727"/>
                    <a:pt x="922950" y="128481"/>
                    <a:pt x="897950" y="126189"/>
                  </a:cubicBezTo>
                  <a:cubicBezTo>
                    <a:pt x="849506" y="121769"/>
                    <a:pt x="798884" y="120423"/>
                    <a:pt x="751100" y="131650"/>
                  </a:cubicBezTo>
                  <a:cubicBezTo>
                    <a:pt x="595532" y="168188"/>
                    <a:pt x="437023" y="181478"/>
                    <a:pt x="277501" y="165540"/>
                  </a:cubicBezTo>
                  <a:cubicBezTo>
                    <a:pt x="178928" y="155697"/>
                    <a:pt x="0" y="81421"/>
                    <a:pt x="0" y="81421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4"/>
            <p:cNvSpPr/>
            <p:nvPr/>
          </p:nvSpPr>
          <p:spPr>
            <a:xfrm>
              <a:off x="158162" y="1343410"/>
              <a:ext cx="972416" cy="172184"/>
            </a:xfrm>
            <a:custGeom>
              <a:avLst/>
              <a:gdLst/>
              <a:ahLst/>
              <a:cxnLst/>
              <a:rect l="l" t="t" r="r" b="b"/>
              <a:pathLst>
                <a:path w="972416" h="172184" extrusionOk="0">
                  <a:moveTo>
                    <a:pt x="0" y="81421"/>
                  </a:moveTo>
                  <a:cubicBezTo>
                    <a:pt x="0" y="81421"/>
                    <a:pt x="151796" y="47125"/>
                    <a:pt x="205325" y="34558"/>
                  </a:cubicBezTo>
                  <a:cubicBezTo>
                    <a:pt x="367336" y="-3478"/>
                    <a:pt x="546579" y="-18426"/>
                    <a:pt x="708162" y="33314"/>
                  </a:cubicBezTo>
                  <a:cubicBezTo>
                    <a:pt x="768309" y="52567"/>
                    <a:pt x="828373" y="68899"/>
                    <a:pt x="883898" y="98941"/>
                  </a:cubicBezTo>
                  <a:cubicBezTo>
                    <a:pt x="907145" y="111527"/>
                    <a:pt x="972417" y="137727"/>
                    <a:pt x="972417" y="137727"/>
                  </a:cubicBezTo>
                  <a:cubicBezTo>
                    <a:pt x="972417" y="137727"/>
                    <a:pt x="922950" y="128481"/>
                    <a:pt x="897950" y="126189"/>
                  </a:cubicBezTo>
                  <a:cubicBezTo>
                    <a:pt x="849506" y="121769"/>
                    <a:pt x="798884" y="120423"/>
                    <a:pt x="751100" y="131650"/>
                  </a:cubicBezTo>
                  <a:cubicBezTo>
                    <a:pt x="595532" y="168188"/>
                    <a:pt x="437023" y="181478"/>
                    <a:pt x="277501" y="165540"/>
                  </a:cubicBezTo>
                  <a:cubicBezTo>
                    <a:pt x="178928" y="155697"/>
                    <a:pt x="0" y="81421"/>
                    <a:pt x="0" y="8142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4"/>
            <p:cNvSpPr/>
            <p:nvPr/>
          </p:nvSpPr>
          <p:spPr>
            <a:xfrm>
              <a:off x="-73616" y="1550416"/>
              <a:ext cx="990677" cy="175275"/>
            </a:xfrm>
            <a:custGeom>
              <a:avLst/>
              <a:gdLst/>
              <a:ahLst/>
              <a:cxnLst/>
              <a:rect l="l" t="t" r="r" b="b"/>
              <a:pathLst>
                <a:path w="990677" h="175275" extrusionOk="0">
                  <a:moveTo>
                    <a:pt x="0" y="0"/>
                  </a:moveTo>
                  <a:cubicBezTo>
                    <a:pt x="0" y="0"/>
                    <a:pt x="79575" y="33464"/>
                    <a:pt x="98715" y="38481"/>
                  </a:cubicBezTo>
                  <a:cubicBezTo>
                    <a:pt x="144624" y="50514"/>
                    <a:pt x="200368" y="47365"/>
                    <a:pt x="247385" y="43885"/>
                  </a:cubicBezTo>
                  <a:cubicBezTo>
                    <a:pt x="313311" y="38995"/>
                    <a:pt x="379179" y="19380"/>
                    <a:pt x="445721" y="17164"/>
                  </a:cubicBezTo>
                  <a:cubicBezTo>
                    <a:pt x="557868" y="13449"/>
                    <a:pt x="665784" y="30201"/>
                    <a:pt x="776409" y="40316"/>
                  </a:cubicBezTo>
                  <a:cubicBezTo>
                    <a:pt x="825063" y="44761"/>
                    <a:pt x="867049" y="40983"/>
                    <a:pt x="920624" y="48838"/>
                  </a:cubicBezTo>
                  <a:cubicBezTo>
                    <a:pt x="974180" y="56680"/>
                    <a:pt x="990678" y="71698"/>
                    <a:pt x="990678" y="71698"/>
                  </a:cubicBezTo>
                  <a:cubicBezTo>
                    <a:pt x="990678" y="71698"/>
                    <a:pt x="875298" y="67107"/>
                    <a:pt x="839382" y="74397"/>
                  </a:cubicBezTo>
                  <a:cubicBezTo>
                    <a:pt x="776530" y="87154"/>
                    <a:pt x="718294" y="123279"/>
                    <a:pt x="656337" y="140278"/>
                  </a:cubicBezTo>
                  <a:cubicBezTo>
                    <a:pt x="550054" y="169405"/>
                    <a:pt x="409750" y="188360"/>
                    <a:pt x="300085" y="164351"/>
                  </a:cubicBezTo>
                  <a:cubicBezTo>
                    <a:pt x="198218" y="142056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4"/>
            <p:cNvSpPr/>
            <p:nvPr/>
          </p:nvSpPr>
          <p:spPr>
            <a:xfrm>
              <a:off x="-73616" y="1550416"/>
              <a:ext cx="990677" cy="175275"/>
            </a:xfrm>
            <a:custGeom>
              <a:avLst/>
              <a:gdLst/>
              <a:ahLst/>
              <a:cxnLst/>
              <a:rect l="l" t="t" r="r" b="b"/>
              <a:pathLst>
                <a:path w="990677" h="175275" extrusionOk="0">
                  <a:moveTo>
                    <a:pt x="0" y="0"/>
                  </a:moveTo>
                  <a:cubicBezTo>
                    <a:pt x="0" y="0"/>
                    <a:pt x="79575" y="33464"/>
                    <a:pt x="98715" y="38481"/>
                  </a:cubicBezTo>
                  <a:cubicBezTo>
                    <a:pt x="144624" y="50514"/>
                    <a:pt x="200368" y="47365"/>
                    <a:pt x="247385" y="43885"/>
                  </a:cubicBezTo>
                  <a:cubicBezTo>
                    <a:pt x="313311" y="38995"/>
                    <a:pt x="379179" y="19380"/>
                    <a:pt x="445721" y="17164"/>
                  </a:cubicBezTo>
                  <a:cubicBezTo>
                    <a:pt x="557868" y="13449"/>
                    <a:pt x="665784" y="30201"/>
                    <a:pt x="776409" y="40316"/>
                  </a:cubicBezTo>
                  <a:cubicBezTo>
                    <a:pt x="825063" y="44761"/>
                    <a:pt x="867049" y="40983"/>
                    <a:pt x="920624" y="48838"/>
                  </a:cubicBezTo>
                  <a:cubicBezTo>
                    <a:pt x="974180" y="56680"/>
                    <a:pt x="990678" y="71698"/>
                    <a:pt x="990678" y="71698"/>
                  </a:cubicBezTo>
                  <a:cubicBezTo>
                    <a:pt x="990678" y="71698"/>
                    <a:pt x="875298" y="67107"/>
                    <a:pt x="839382" y="74397"/>
                  </a:cubicBezTo>
                  <a:cubicBezTo>
                    <a:pt x="776530" y="87154"/>
                    <a:pt x="718294" y="123279"/>
                    <a:pt x="656337" y="140278"/>
                  </a:cubicBezTo>
                  <a:cubicBezTo>
                    <a:pt x="550054" y="169405"/>
                    <a:pt x="409750" y="188360"/>
                    <a:pt x="300085" y="164351"/>
                  </a:cubicBezTo>
                  <a:cubicBezTo>
                    <a:pt x="198218" y="142056"/>
                    <a:pt x="0" y="0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4"/>
            <p:cNvSpPr/>
            <p:nvPr/>
          </p:nvSpPr>
          <p:spPr>
            <a:xfrm>
              <a:off x="-212548" y="701262"/>
              <a:ext cx="446931" cy="854056"/>
            </a:xfrm>
            <a:custGeom>
              <a:avLst/>
              <a:gdLst/>
              <a:ahLst/>
              <a:cxnLst/>
              <a:rect l="l" t="t" r="r" b="b"/>
              <a:pathLst>
                <a:path w="446931" h="854056" extrusionOk="0">
                  <a:moveTo>
                    <a:pt x="446931" y="0"/>
                  </a:moveTo>
                  <a:cubicBezTo>
                    <a:pt x="423685" y="2985"/>
                    <a:pt x="409558" y="32836"/>
                    <a:pt x="397053" y="49028"/>
                  </a:cubicBezTo>
                  <a:cubicBezTo>
                    <a:pt x="351373" y="108179"/>
                    <a:pt x="338161" y="173101"/>
                    <a:pt x="318559" y="243707"/>
                  </a:cubicBezTo>
                  <a:cubicBezTo>
                    <a:pt x="277614" y="391230"/>
                    <a:pt x="235590" y="526993"/>
                    <a:pt x="159625" y="661003"/>
                  </a:cubicBezTo>
                  <a:cubicBezTo>
                    <a:pt x="122231" y="726961"/>
                    <a:pt x="64964" y="810425"/>
                    <a:pt x="0" y="854056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4"/>
            <p:cNvSpPr/>
            <p:nvPr/>
          </p:nvSpPr>
          <p:spPr>
            <a:xfrm>
              <a:off x="340363" y="540315"/>
              <a:ext cx="92145" cy="765841"/>
            </a:xfrm>
            <a:custGeom>
              <a:avLst/>
              <a:gdLst/>
              <a:ahLst/>
              <a:cxnLst/>
              <a:rect l="l" t="t" r="r" b="b"/>
              <a:pathLst>
                <a:path w="92145" h="765841" extrusionOk="0">
                  <a:moveTo>
                    <a:pt x="92146" y="0"/>
                  </a:moveTo>
                  <a:cubicBezTo>
                    <a:pt x="14124" y="112934"/>
                    <a:pt x="47876" y="274256"/>
                    <a:pt x="64066" y="399808"/>
                  </a:cubicBezTo>
                  <a:cubicBezTo>
                    <a:pt x="76937" y="499649"/>
                    <a:pt x="87704" y="638733"/>
                    <a:pt x="33096" y="729386"/>
                  </a:cubicBezTo>
                  <a:cubicBezTo>
                    <a:pt x="24404" y="743813"/>
                    <a:pt x="9436" y="752189"/>
                    <a:pt x="0" y="765841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4"/>
            <p:cNvSpPr/>
            <p:nvPr/>
          </p:nvSpPr>
          <p:spPr>
            <a:xfrm>
              <a:off x="643311" y="385909"/>
              <a:ext cx="67488" cy="791132"/>
            </a:xfrm>
            <a:custGeom>
              <a:avLst/>
              <a:gdLst/>
              <a:ahLst/>
              <a:cxnLst/>
              <a:rect l="l" t="t" r="r" b="b"/>
              <a:pathLst>
                <a:path w="67488" h="791132" extrusionOk="0">
                  <a:moveTo>
                    <a:pt x="67488" y="0"/>
                  </a:moveTo>
                  <a:cubicBezTo>
                    <a:pt x="67488" y="0"/>
                    <a:pt x="25146" y="87044"/>
                    <a:pt x="10459" y="173193"/>
                  </a:cubicBezTo>
                  <a:cubicBezTo>
                    <a:pt x="-4235" y="259364"/>
                    <a:pt x="-2159" y="285139"/>
                    <a:pt x="8725" y="344639"/>
                  </a:cubicBezTo>
                  <a:cubicBezTo>
                    <a:pt x="36087" y="494410"/>
                    <a:pt x="27871" y="642016"/>
                    <a:pt x="6725" y="791133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4"/>
            <p:cNvSpPr/>
            <p:nvPr/>
          </p:nvSpPr>
          <p:spPr>
            <a:xfrm>
              <a:off x="926106" y="53751"/>
              <a:ext cx="102365" cy="756152"/>
            </a:xfrm>
            <a:custGeom>
              <a:avLst/>
              <a:gdLst/>
              <a:ahLst/>
              <a:cxnLst/>
              <a:rect l="l" t="t" r="r" b="b"/>
              <a:pathLst>
                <a:path w="102365" h="756152" extrusionOk="0">
                  <a:moveTo>
                    <a:pt x="102365" y="391"/>
                  </a:moveTo>
                  <a:cubicBezTo>
                    <a:pt x="93723" y="-4045"/>
                    <a:pt x="84242" y="30560"/>
                    <a:pt x="80210" y="38412"/>
                  </a:cubicBezTo>
                  <a:cubicBezTo>
                    <a:pt x="58607" y="80513"/>
                    <a:pt x="34306" y="122853"/>
                    <a:pt x="19904" y="167953"/>
                  </a:cubicBezTo>
                  <a:cubicBezTo>
                    <a:pt x="-23682" y="304504"/>
                    <a:pt x="15161" y="426069"/>
                    <a:pt x="33995" y="563147"/>
                  </a:cubicBezTo>
                  <a:cubicBezTo>
                    <a:pt x="40878" y="613220"/>
                    <a:pt x="59223" y="709874"/>
                    <a:pt x="35474" y="756153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4"/>
            <p:cNvSpPr/>
            <p:nvPr/>
          </p:nvSpPr>
          <p:spPr>
            <a:xfrm>
              <a:off x="1241179" y="-383138"/>
              <a:ext cx="309941" cy="829094"/>
            </a:xfrm>
            <a:custGeom>
              <a:avLst/>
              <a:gdLst/>
              <a:ahLst/>
              <a:cxnLst/>
              <a:rect l="l" t="t" r="r" b="b"/>
              <a:pathLst>
                <a:path w="309941" h="829094" extrusionOk="0">
                  <a:moveTo>
                    <a:pt x="309942" y="0"/>
                  </a:moveTo>
                  <a:cubicBezTo>
                    <a:pt x="279785" y="18850"/>
                    <a:pt x="240669" y="129287"/>
                    <a:pt x="219187" y="164433"/>
                  </a:cubicBezTo>
                  <a:cubicBezTo>
                    <a:pt x="129544" y="311123"/>
                    <a:pt x="80903" y="478781"/>
                    <a:pt x="34783" y="642586"/>
                  </a:cubicBezTo>
                  <a:cubicBezTo>
                    <a:pt x="19778" y="695870"/>
                    <a:pt x="-4517" y="773888"/>
                    <a:pt x="728" y="829095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4"/>
            <p:cNvSpPr/>
            <p:nvPr/>
          </p:nvSpPr>
          <p:spPr>
            <a:xfrm>
              <a:off x="1124946" y="153073"/>
              <a:ext cx="603859" cy="501305"/>
            </a:xfrm>
            <a:custGeom>
              <a:avLst/>
              <a:gdLst/>
              <a:ahLst/>
              <a:cxnLst/>
              <a:rect l="l" t="t" r="r" b="b"/>
              <a:pathLst>
                <a:path w="603859" h="501305" extrusionOk="0">
                  <a:moveTo>
                    <a:pt x="0" y="501231"/>
                  </a:moveTo>
                  <a:cubicBezTo>
                    <a:pt x="7912" y="504012"/>
                    <a:pt x="145999" y="428530"/>
                    <a:pt x="165011" y="417575"/>
                  </a:cubicBezTo>
                  <a:cubicBezTo>
                    <a:pt x="301492" y="338892"/>
                    <a:pt x="410007" y="228544"/>
                    <a:pt x="511213" y="109172"/>
                  </a:cubicBezTo>
                  <a:cubicBezTo>
                    <a:pt x="542265" y="72517"/>
                    <a:pt x="579114" y="41611"/>
                    <a:pt x="603860" y="0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4"/>
            <p:cNvSpPr/>
            <p:nvPr/>
          </p:nvSpPr>
          <p:spPr>
            <a:xfrm>
              <a:off x="889139" y="714190"/>
              <a:ext cx="830230" cy="240070"/>
            </a:xfrm>
            <a:custGeom>
              <a:avLst/>
              <a:gdLst/>
              <a:ahLst/>
              <a:cxnLst/>
              <a:rect l="l" t="t" r="r" b="b"/>
              <a:pathLst>
                <a:path w="830230" h="240070" extrusionOk="0">
                  <a:moveTo>
                    <a:pt x="0" y="238138"/>
                  </a:moveTo>
                  <a:cubicBezTo>
                    <a:pt x="3188" y="244824"/>
                    <a:pt x="7766" y="232258"/>
                    <a:pt x="11970" y="229172"/>
                  </a:cubicBezTo>
                  <a:cubicBezTo>
                    <a:pt x="23984" y="220364"/>
                    <a:pt x="39732" y="217234"/>
                    <a:pt x="53956" y="213614"/>
                  </a:cubicBezTo>
                  <a:cubicBezTo>
                    <a:pt x="91732" y="204019"/>
                    <a:pt x="132029" y="201041"/>
                    <a:pt x="170497" y="196228"/>
                  </a:cubicBezTo>
                  <a:cubicBezTo>
                    <a:pt x="219920" y="190030"/>
                    <a:pt x="279889" y="200171"/>
                    <a:pt x="329635" y="205264"/>
                  </a:cubicBezTo>
                  <a:cubicBezTo>
                    <a:pt x="420789" y="214617"/>
                    <a:pt x="485578" y="224180"/>
                    <a:pt x="610737" y="172866"/>
                  </a:cubicBezTo>
                  <a:cubicBezTo>
                    <a:pt x="735882" y="121545"/>
                    <a:pt x="830231" y="0"/>
                    <a:pt x="830231" y="0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4"/>
            <p:cNvSpPr/>
            <p:nvPr/>
          </p:nvSpPr>
          <p:spPr>
            <a:xfrm>
              <a:off x="708533" y="1103433"/>
              <a:ext cx="740905" cy="110197"/>
            </a:xfrm>
            <a:custGeom>
              <a:avLst/>
              <a:gdLst/>
              <a:ahLst/>
              <a:cxnLst/>
              <a:rect l="l" t="t" r="r" b="b"/>
              <a:pathLst>
                <a:path w="740905" h="110197" extrusionOk="0">
                  <a:moveTo>
                    <a:pt x="0" y="64129"/>
                  </a:moveTo>
                  <a:cubicBezTo>
                    <a:pt x="35242" y="91504"/>
                    <a:pt x="74860" y="94679"/>
                    <a:pt x="115881" y="101041"/>
                  </a:cubicBezTo>
                  <a:cubicBezTo>
                    <a:pt x="301714" y="129826"/>
                    <a:pt x="409588" y="86874"/>
                    <a:pt x="579565" y="26130"/>
                  </a:cubicBezTo>
                  <a:cubicBezTo>
                    <a:pt x="625431" y="9722"/>
                    <a:pt x="740905" y="0"/>
                    <a:pt x="740905" y="0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4"/>
            <p:cNvSpPr/>
            <p:nvPr/>
          </p:nvSpPr>
          <p:spPr>
            <a:xfrm>
              <a:off x="186834" y="1418329"/>
              <a:ext cx="922726" cy="54165"/>
            </a:xfrm>
            <a:custGeom>
              <a:avLst/>
              <a:gdLst/>
              <a:ahLst/>
              <a:cxnLst/>
              <a:rect l="l" t="t" r="r" b="b"/>
              <a:pathLst>
                <a:path w="922726" h="54165" extrusionOk="0">
                  <a:moveTo>
                    <a:pt x="0" y="0"/>
                  </a:moveTo>
                  <a:cubicBezTo>
                    <a:pt x="22990" y="17875"/>
                    <a:pt x="216577" y="36881"/>
                    <a:pt x="251951" y="36392"/>
                  </a:cubicBezTo>
                  <a:cubicBezTo>
                    <a:pt x="334889" y="35224"/>
                    <a:pt x="418285" y="47085"/>
                    <a:pt x="501156" y="40691"/>
                  </a:cubicBezTo>
                  <a:cubicBezTo>
                    <a:pt x="575915" y="34919"/>
                    <a:pt x="651759" y="19539"/>
                    <a:pt x="726683" y="19914"/>
                  </a:cubicBezTo>
                  <a:cubicBezTo>
                    <a:pt x="778727" y="20193"/>
                    <a:pt x="870847" y="52051"/>
                    <a:pt x="922726" y="54166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4"/>
            <p:cNvSpPr/>
            <p:nvPr/>
          </p:nvSpPr>
          <p:spPr>
            <a:xfrm>
              <a:off x="-1451" y="1583715"/>
              <a:ext cx="915705" cy="60180"/>
            </a:xfrm>
            <a:custGeom>
              <a:avLst/>
              <a:gdLst/>
              <a:ahLst/>
              <a:cxnLst/>
              <a:rect l="l" t="t" r="r" b="b"/>
              <a:pathLst>
                <a:path w="915705" h="60180" extrusionOk="0">
                  <a:moveTo>
                    <a:pt x="0" y="0"/>
                  </a:moveTo>
                  <a:cubicBezTo>
                    <a:pt x="153482" y="114421"/>
                    <a:pt x="707051" y="29191"/>
                    <a:pt x="915706" y="36328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5" name="Google Shape;315;p4"/>
          <p:cNvGrpSpPr/>
          <p:nvPr/>
        </p:nvGrpSpPr>
        <p:grpSpPr>
          <a:xfrm rot="10800000" flipH="1">
            <a:off x="-426683" y="53795"/>
            <a:ext cx="2460154" cy="2117646"/>
            <a:chOff x="-682758" y="-391955"/>
            <a:chExt cx="2460154" cy="2117646"/>
          </a:xfrm>
        </p:grpSpPr>
        <p:sp>
          <p:nvSpPr>
            <p:cNvPr id="316" name="Google Shape;316;p4"/>
            <p:cNvSpPr/>
            <p:nvPr/>
          </p:nvSpPr>
          <p:spPr>
            <a:xfrm>
              <a:off x="-682758" y="463803"/>
              <a:ext cx="1925021" cy="1113875"/>
            </a:xfrm>
            <a:custGeom>
              <a:avLst/>
              <a:gdLst/>
              <a:ahLst/>
              <a:cxnLst/>
              <a:rect l="l" t="t" r="r" b="b"/>
              <a:pathLst>
                <a:path w="1925021" h="1113875" extrusionOk="0">
                  <a:moveTo>
                    <a:pt x="0" y="1082396"/>
                  </a:moveTo>
                  <a:cubicBezTo>
                    <a:pt x="0" y="1082396"/>
                    <a:pt x="68802" y="1020630"/>
                    <a:pt x="197691" y="1027888"/>
                  </a:cubicBezTo>
                  <a:cubicBezTo>
                    <a:pt x="326577" y="1035146"/>
                    <a:pt x="413847" y="1111860"/>
                    <a:pt x="490438" y="1113816"/>
                  </a:cubicBezTo>
                  <a:cubicBezTo>
                    <a:pt x="629389" y="1117366"/>
                    <a:pt x="800485" y="960965"/>
                    <a:pt x="1029063" y="867404"/>
                  </a:cubicBezTo>
                  <a:cubicBezTo>
                    <a:pt x="1340663" y="739865"/>
                    <a:pt x="1337507" y="802723"/>
                    <a:pt x="1617047" y="387008"/>
                  </a:cubicBezTo>
                  <a:cubicBezTo>
                    <a:pt x="1792827" y="125579"/>
                    <a:pt x="1925022" y="0"/>
                    <a:pt x="1925022" y="0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4"/>
            <p:cNvSpPr/>
            <p:nvPr/>
          </p:nvSpPr>
          <p:spPr>
            <a:xfrm>
              <a:off x="-682758" y="463803"/>
              <a:ext cx="1925021" cy="1113875"/>
            </a:xfrm>
            <a:custGeom>
              <a:avLst/>
              <a:gdLst/>
              <a:ahLst/>
              <a:cxnLst/>
              <a:rect l="l" t="t" r="r" b="b"/>
              <a:pathLst>
                <a:path w="1925021" h="1113875" extrusionOk="0">
                  <a:moveTo>
                    <a:pt x="0" y="1082396"/>
                  </a:moveTo>
                  <a:cubicBezTo>
                    <a:pt x="0" y="1082396"/>
                    <a:pt x="68802" y="1020630"/>
                    <a:pt x="197691" y="1027888"/>
                  </a:cubicBezTo>
                  <a:cubicBezTo>
                    <a:pt x="326577" y="1035146"/>
                    <a:pt x="413847" y="1111860"/>
                    <a:pt x="490438" y="1113816"/>
                  </a:cubicBezTo>
                  <a:cubicBezTo>
                    <a:pt x="629389" y="1117366"/>
                    <a:pt x="800485" y="960965"/>
                    <a:pt x="1029063" y="867404"/>
                  </a:cubicBezTo>
                  <a:cubicBezTo>
                    <a:pt x="1340663" y="739865"/>
                    <a:pt x="1337507" y="802723"/>
                    <a:pt x="1617047" y="387008"/>
                  </a:cubicBezTo>
                  <a:cubicBezTo>
                    <a:pt x="1792827" y="125579"/>
                    <a:pt x="1925022" y="0"/>
                    <a:pt x="1925022" y="0"/>
                  </a:cubicBezTo>
                </a:path>
              </a:pathLst>
            </a:cu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4"/>
            <p:cNvSpPr/>
            <p:nvPr/>
          </p:nvSpPr>
          <p:spPr>
            <a:xfrm>
              <a:off x="-226368" y="695910"/>
              <a:ext cx="469713" cy="876559"/>
            </a:xfrm>
            <a:custGeom>
              <a:avLst/>
              <a:gdLst/>
              <a:ahLst/>
              <a:cxnLst/>
              <a:rect l="l" t="t" r="r" b="b"/>
              <a:pathLst>
                <a:path w="469713" h="876559" extrusionOk="0">
                  <a:moveTo>
                    <a:pt x="0" y="876559"/>
                  </a:moveTo>
                  <a:cubicBezTo>
                    <a:pt x="0" y="876559"/>
                    <a:pt x="48568" y="816895"/>
                    <a:pt x="58564" y="802086"/>
                  </a:cubicBezTo>
                  <a:cubicBezTo>
                    <a:pt x="88289" y="758030"/>
                    <a:pt x="119946" y="713656"/>
                    <a:pt x="139384" y="664272"/>
                  </a:cubicBezTo>
                  <a:cubicBezTo>
                    <a:pt x="208097" y="489692"/>
                    <a:pt x="243763" y="300722"/>
                    <a:pt x="325422" y="132422"/>
                  </a:cubicBezTo>
                  <a:cubicBezTo>
                    <a:pt x="356408" y="68554"/>
                    <a:pt x="408993" y="3447"/>
                    <a:pt x="468341" y="5"/>
                  </a:cubicBezTo>
                  <a:cubicBezTo>
                    <a:pt x="478958" y="-617"/>
                    <a:pt x="425087" y="54006"/>
                    <a:pt x="405632" y="103707"/>
                  </a:cubicBezTo>
                  <a:cubicBezTo>
                    <a:pt x="381062" y="166471"/>
                    <a:pt x="371908" y="208641"/>
                    <a:pt x="376664" y="276560"/>
                  </a:cubicBezTo>
                  <a:cubicBezTo>
                    <a:pt x="403380" y="658170"/>
                    <a:pt x="0" y="876559"/>
                    <a:pt x="0" y="876559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4"/>
            <p:cNvSpPr/>
            <p:nvPr/>
          </p:nvSpPr>
          <p:spPr>
            <a:xfrm>
              <a:off x="-226368" y="695910"/>
              <a:ext cx="469713" cy="876559"/>
            </a:xfrm>
            <a:custGeom>
              <a:avLst/>
              <a:gdLst/>
              <a:ahLst/>
              <a:cxnLst/>
              <a:rect l="l" t="t" r="r" b="b"/>
              <a:pathLst>
                <a:path w="469713" h="876559" extrusionOk="0">
                  <a:moveTo>
                    <a:pt x="0" y="876559"/>
                  </a:moveTo>
                  <a:cubicBezTo>
                    <a:pt x="0" y="876559"/>
                    <a:pt x="48568" y="816895"/>
                    <a:pt x="58564" y="802086"/>
                  </a:cubicBezTo>
                  <a:cubicBezTo>
                    <a:pt x="88289" y="758030"/>
                    <a:pt x="119946" y="713656"/>
                    <a:pt x="139384" y="664272"/>
                  </a:cubicBezTo>
                  <a:cubicBezTo>
                    <a:pt x="208097" y="489692"/>
                    <a:pt x="243763" y="300722"/>
                    <a:pt x="325422" y="132422"/>
                  </a:cubicBezTo>
                  <a:cubicBezTo>
                    <a:pt x="356408" y="68554"/>
                    <a:pt x="408993" y="3447"/>
                    <a:pt x="468341" y="5"/>
                  </a:cubicBezTo>
                  <a:cubicBezTo>
                    <a:pt x="478958" y="-617"/>
                    <a:pt x="425087" y="54006"/>
                    <a:pt x="405632" y="103707"/>
                  </a:cubicBezTo>
                  <a:cubicBezTo>
                    <a:pt x="381062" y="166471"/>
                    <a:pt x="371908" y="208641"/>
                    <a:pt x="376664" y="276560"/>
                  </a:cubicBezTo>
                  <a:cubicBezTo>
                    <a:pt x="403380" y="658170"/>
                    <a:pt x="0" y="876559"/>
                    <a:pt x="0" y="876559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4"/>
            <p:cNvSpPr/>
            <p:nvPr/>
          </p:nvSpPr>
          <p:spPr>
            <a:xfrm>
              <a:off x="325454" y="514314"/>
              <a:ext cx="153699" cy="825141"/>
            </a:xfrm>
            <a:custGeom>
              <a:avLst/>
              <a:gdLst/>
              <a:ahLst/>
              <a:cxnLst/>
              <a:rect l="l" t="t" r="r" b="b"/>
              <a:pathLst>
                <a:path w="153699" h="825141" extrusionOk="0">
                  <a:moveTo>
                    <a:pt x="1257" y="825142"/>
                  </a:moveTo>
                  <a:cubicBezTo>
                    <a:pt x="1257" y="825142"/>
                    <a:pt x="20309" y="712086"/>
                    <a:pt x="22367" y="682413"/>
                  </a:cubicBezTo>
                  <a:cubicBezTo>
                    <a:pt x="27776" y="604422"/>
                    <a:pt x="6494" y="530045"/>
                    <a:pt x="1430" y="453717"/>
                  </a:cubicBezTo>
                  <a:cubicBezTo>
                    <a:pt x="-3676" y="376895"/>
                    <a:pt x="5396" y="292916"/>
                    <a:pt x="20605" y="216278"/>
                  </a:cubicBezTo>
                  <a:cubicBezTo>
                    <a:pt x="33284" y="152334"/>
                    <a:pt x="115439" y="7892"/>
                    <a:pt x="114590" y="461"/>
                  </a:cubicBezTo>
                  <a:cubicBezTo>
                    <a:pt x="113772" y="-6652"/>
                    <a:pt x="96286" y="70539"/>
                    <a:pt x="96074" y="90691"/>
                  </a:cubicBezTo>
                  <a:cubicBezTo>
                    <a:pt x="95319" y="162005"/>
                    <a:pt x="85186" y="222012"/>
                    <a:pt x="116584" y="286490"/>
                  </a:cubicBezTo>
                  <a:cubicBezTo>
                    <a:pt x="179433" y="415579"/>
                    <a:pt x="161467" y="613166"/>
                    <a:pt x="70248" y="727949"/>
                  </a:cubicBezTo>
                  <a:cubicBezTo>
                    <a:pt x="49526" y="754022"/>
                    <a:pt x="1257" y="825142"/>
                    <a:pt x="1257" y="825142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4"/>
            <p:cNvSpPr/>
            <p:nvPr/>
          </p:nvSpPr>
          <p:spPr>
            <a:xfrm>
              <a:off x="325454" y="514314"/>
              <a:ext cx="153699" cy="825141"/>
            </a:xfrm>
            <a:custGeom>
              <a:avLst/>
              <a:gdLst/>
              <a:ahLst/>
              <a:cxnLst/>
              <a:rect l="l" t="t" r="r" b="b"/>
              <a:pathLst>
                <a:path w="153699" h="825141" extrusionOk="0">
                  <a:moveTo>
                    <a:pt x="1257" y="825142"/>
                  </a:moveTo>
                  <a:cubicBezTo>
                    <a:pt x="1257" y="825142"/>
                    <a:pt x="20309" y="712086"/>
                    <a:pt x="22367" y="682413"/>
                  </a:cubicBezTo>
                  <a:cubicBezTo>
                    <a:pt x="27776" y="604422"/>
                    <a:pt x="6494" y="530045"/>
                    <a:pt x="1430" y="453717"/>
                  </a:cubicBezTo>
                  <a:cubicBezTo>
                    <a:pt x="-3676" y="376895"/>
                    <a:pt x="5396" y="292916"/>
                    <a:pt x="20605" y="216278"/>
                  </a:cubicBezTo>
                  <a:cubicBezTo>
                    <a:pt x="33284" y="152334"/>
                    <a:pt x="115439" y="7892"/>
                    <a:pt x="114590" y="461"/>
                  </a:cubicBezTo>
                  <a:cubicBezTo>
                    <a:pt x="113772" y="-6652"/>
                    <a:pt x="96286" y="70539"/>
                    <a:pt x="96074" y="90691"/>
                  </a:cubicBezTo>
                  <a:cubicBezTo>
                    <a:pt x="95319" y="162005"/>
                    <a:pt x="85186" y="222012"/>
                    <a:pt x="116584" y="286490"/>
                  </a:cubicBezTo>
                  <a:cubicBezTo>
                    <a:pt x="179433" y="415579"/>
                    <a:pt x="161467" y="613166"/>
                    <a:pt x="70248" y="727949"/>
                  </a:cubicBezTo>
                  <a:cubicBezTo>
                    <a:pt x="49526" y="754022"/>
                    <a:pt x="1257" y="825142"/>
                    <a:pt x="1257" y="825142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4"/>
            <p:cNvSpPr/>
            <p:nvPr/>
          </p:nvSpPr>
          <p:spPr>
            <a:xfrm>
              <a:off x="607818" y="371810"/>
              <a:ext cx="142864" cy="832650"/>
            </a:xfrm>
            <a:custGeom>
              <a:avLst/>
              <a:gdLst/>
              <a:ahLst/>
              <a:cxnLst/>
              <a:rect l="l" t="t" r="r" b="b"/>
              <a:pathLst>
                <a:path w="142864" h="832650" extrusionOk="0">
                  <a:moveTo>
                    <a:pt x="36738" y="832651"/>
                  </a:moveTo>
                  <a:cubicBezTo>
                    <a:pt x="36738" y="832651"/>
                    <a:pt x="47768" y="764179"/>
                    <a:pt x="38675" y="669900"/>
                  </a:cubicBezTo>
                  <a:cubicBezTo>
                    <a:pt x="24665" y="524530"/>
                    <a:pt x="-19405" y="372828"/>
                    <a:pt x="9786" y="225719"/>
                  </a:cubicBezTo>
                  <a:cubicBezTo>
                    <a:pt x="21072" y="168826"/>
                    <a:pt x="40815" y="116251"/>
                    <a:pt x="67345" y="64559"/>
                  </a:cubicBezTo>
                  <a:cubicBezTo>
                    <a:pt x="77581" y="44606"/>
                    <a:pt x="92707" y="28733"/>
                    <a:pt x="105433" y="10756"/>
                  </a:cubicBezTo>
                  <a:cubicBezTo>
                    <a:pt x="107973" y="7163"/>
                    <a:pt x="113046" y="0"/>
                    <a:pt x="113046" y="0"/>
                  </a:cubicBezTo>
                  <a:cubicBezTo>
                    <a:pt x="113046" y="0"/>
                    <a:pt x="106671" y="10740"/>
                    <a:pt x="104544" y="16572"/>
                  </a:cubicBezTo>
                  <a:cubicBezTo>
                    <a:pt x="98968" y="31848"/>
                    <a:pt x="96987" y="49614"/>
                    <a:pt x="94022" y="65659"/>
                  </a:cubicBezTo>
                  <a:cubicBezTo>
                    <a:pt x="86535" y="106164"/>
                    <a:pt x="81201" y="161736"/>
                    <a:pt x="90917" y="202371"/>
                  </a:cubicBezTo>
                  <a:cubicBezTo>
                    <a:pt x="119441" y="321838"/>
                    <a:pt x="163218" y="432220"/>
                    <a:pt x="132223" y="554692"/>
                  </a:cubicBezTo>
                  <a:cubicBezTo>
                    <a:pt x="84376" y="743922"/>
                    <a:pt x="36738" y="832651"/>
                    <a:pt x="36738" y="832651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4"/>
            <p:cNvSpPr/>
            <p:nvPr/>
          </p:nvSpPr>
          <p:spPr>
            <a:xfrm>
              <a:off x="607818" y="371810"/>
              <a:ext cx="142864" cy="832650"/>
            </a:xfrm>
            <a:custGeom>
              <a:avLst/>
              <a:gdLst/>
              <a:ahLst/>
              <a:cxnLst/>
              <a:rect l="l" t="t" r="r" b="b"/>
              <a:pathLst>
                <a:path w="142864" h="832650" extrusionOk="0">
                  <a:moveTo>
                    <a:pt x="36738" y="832651"/>
                  </a:moveTo>
                  <a:cubicBezTo>
                    <a:pt x="36738" y="832651"/>
                    <a:pt x="47768" y="764179"/>
                    <a:pt x="38675" y="669900"/>
                  </a:cubicBezTo>
                  <a:cubicBezTo>
                    <a:pt x="24665" y="524530"/>
                    <a:pt x="-19405" y="372828"/>
                    <a:pt x="9786" y="225719"/>
                  </a:cubicBezTo>
                  <a:cubicBezTo>
                    <a:pt x="21072" y="168826"/>
                    <a:pt x="40815" y="116251"/>
                    <a:pt x="67345" y="64559"/>
                  </a:cubicBezTo>
                  <a:cubicBezTo>
                    <a:pt x="77581" y="44606"/>
                    <a:pt x="92707" y="28733"/>
                    <a:pt x="105433" y="10756"/>
                  </a:cubicBezTo>
                  <a:cubicBezTo>
                    <a:pt x="107973" y="7163"/>
                    <a:pt x="113046" y="0"/>
                    <a:pt x="113046" y="0"/>
                  </a:cubicBezTo>
                  <a:cubicBezTo>
                    <a:pt x="113046" y="0"/>
                    <a:pt x="106671" y="10740"/>
                    <a:pt x="104544" y="16572"/>
                  </a:cubicBezTo>
                  <a:cubicBezTo>
                    <a:pt x="98968" y="31848"/>
                    <a:pt x="96987" y="49614"/>
                    <a:pt x="94022" y="65659"/>
                  </a:cubicBezTo>
                  <a:cubicBezTo>
                    <a:pt x="86535" y="106164"/>
                    <a:pt x="81201" y="161736"/>
                    <a:pt x="90917" y="202371"/>
                  </a:cubicBezTo>
                  <a:cubicBezTo>
                    <a:pt x="119441" y="321838"/>
                    <a:pt x="163218" y="432220"/>
                    <a:pt x="132223" y="554692"/>
                  </a:cubicBezTo>
                  <a:cubicBezTo>
                    <a:pt x="84376" y="743922"/>
                    <a:pt x="36738" y="832651"/>
                    <a:pt x="36738" y="83265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4"/>
            <p:cNvSpPr/>
            <p:nvPr/>
          </p:nvSpPr>
          <p:spPr>
            <a:xfrm>
              <a:off x="873325" y="-8798"/>
              <a:ext cx="196509" cy="829218"/>
            </a:xfrm>
            <a:custGeom>
              <a:avLst/>
              <a:gdLst/>
              <a:ahLst/>
              <a:cxnLst/>
              <a:rect l="l" t="t" r="r" b="b"/>
              <a:pathLst>
                <a:path w="196509" h="829218" extrusionOk="0">
                  <a:moveTo>
                    <a:pt x="81632" y="829218"/>
                  </a:moveTo>
                  <a:cubicBezTo>
                    <a:pt x="81632" y="829218"/>
                    <a:pt x="84261" y="796643"/>
                    <a:pt x="82152" y="785467"/>
                  </a:cubicBezTo>
                  <a:cubicBezTo>
                    <a:pt x="76076" y="752967"/>
                    <a:pt x="65935" y="722881"/>
                    <a:pt x="53012" y="692414"/>
                  </a:cubicBezTo>
                  <a:cubicBezTo>
                    <a:pt x="-13078" y="536630"/>
                    <a:pt x="-25296" y="355155"/>
                    <a:pt x="62156" y="206291"/>
                  </a:cubicBezTo>
                  <a:cubicBezTo>
                    <a:pt x="90820" y="157495"/>
                    <a:pt x="119992" y="109508"/>
                    <a:pt x="151412" y="62573"/>
                  </a:cubicBezTo>
                  <a:cubicBezTo>
                    <a:pt x="161496" y="47513"/>
                    <a:pt x="196510" y="0"/>
                    <a:pt x="196510" y="0"/>
                  </a:cubicBezTo>
                  <a:cubicBezTo>
                    <a:pt x="196510" y="0"/>
                    <a:pt x="121669" y="172948"/>
                    <a:pt x="116830" y="225257"/>
                  </a:cubicBezTo>
                  <a:cubicBezTo>
                    <a:pt x="98529" y="423073"/>
                    <a:pt x="217446" y="605566"/>
                    <a:pt x="109800" y="788788"/>
                  </a:cubicBezTo>
                  <a:cubicBezTo>
                    <a:pt x="109800" y="788788"/>
                    <a:pt x="81632" y="829218"/>
                    <a:pt x="81632" y="829218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4"/>
            <p:cNvSpPr/>
            <p:nvPr/>
          </p:nvSpPr>
          <p:spPr>
            <a:xfrm>
              <a:off x="873325" y="-8798"/>
              <a:ext cx="196509" cy="829218"/>
            </a:xfrm>
            <a:custGeom>
              <a:avLst/>
              <a:gdLst/>
              <a:ahLst/>
              <a:cxnLst/>
              <a:rect l="l" t="t" r="r" b="b"/>
              <a:pathLst>
                <a:path w="196509" h="829218" extrusionOk="0">
                  <a:moveTo>
                    <a:pt x="81632" y="829218"/>
                  </a:moveTo>
                  <a:cubicBezTo>
                    <a:pt x="81632" y="829218"/>
                    <a:pt x="84261" y="796643"/>
                    <a:pt x="82152" y="785467"/>
                  </a:cubicBezTo>
                  <a:cubicBezTo>
                    <a:pt x="76076" y="752967"/>
                    <a:pt x="65935" y="722881"/>
                    <a:pt x="53012" y="692414"/>
                  </a:cubicBezTo>
                  <a:cubicBezTo>
                    <a:pt x="-13078" y="536630"/>
                    <a:pt x="-25296" y="355155"/>
                    <a:pt x="62156" y="206291"/>
                  </a:cubicBezTo>
                  <a:cubicBezTo>
                    <a:pt x="90820" y="157495"/>
                    <a:pt x="119992" y="109508"/>
                    <a:pt x="151412" y="62573"/>
                  </a:cubicBezTo>
                  <a:cubicBezTo>
                    <a:pt x="161496" y="47513"/>
                    <a:pt x="196510" y="0"/>
                    <a:pt x="196510" y="0"/>
                  </a:cubicBezTo>
                  <a:cubicBezTo>
                    <a:pt x="196510" y="0"/>
                    <a:pt x="121669" y="172948"/>
                    <a:pt x="116830" y="225257"/>
                  </a:cubicBezTo>
                  <a:cubicBezTo>
                    <a:pt x="98529" y="423073"/>
                    <a:pt x="217446" y="605566"/>
                    <a:pt x="109800" y="788788"/>
                  </a:cubicBezTo>
                  <a:cubicBezTo>
                    <a:pt x="109800" y="788788"/>
                    <a:pt x="81632" y="829218"/>
                    <a:pt x="81632" y="829218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4"/>
            <p:cNvSpPr/>
            <p:nvPr/>
          </p:nvSpPr>
          <p:spPr>
            <a:xfrm>
              <a:off x="1230977" y="-391955"/>
              <a:ext cx="329490" cy="865094"/>
            </a:xfrm>
            <a:custGeom>
              <a:avLst/>
              <a:gdLst/>
              <a:ahLst/>
              <a:cxnLst/>
              <a:rect l="l" t="t" r="r" b="b"/>
              <a:pathLst>
                <a:path w="329490" h="865094" extrusionOk="0">
                  <a:moveTo>
                    <a:pt x="1875" y="865095"/>
                  </a:moveTo>
                  <a:cubicBezTo>
                    <a:pt x="1875" y="865095"/>
                    <a:pt x="-2913" y="715786"/>
                    <a:pt x="2814" y="662515"/>
                  </a:cubicBezTo>
                  <a:cubicBezTo>
                    <a:pt x="20950" y="493493"/>
                    <a:pt x="63254" y="372701"/>
                    <a:pt x="153976" y="229559"/>
                  </a:cubicBezTo>
                  <a:cubicBezTo>
                    <a:pt x="185815" y="179296"/>
                    <a:pt x="228513" y="114840"/>
                    <a:pt x="268676" y="70894"/>
                  </a:cubicBezTo>
                  <a:cubicBezTo>
                    <a:pt x="284285" y="53821"/>
                    <a:pt x="329490" y="0"/>
                    <a:pt x="329490" y="0"/>
                  </a:cubicBezTo>
                  <a:cubicBezTo>
                    <a:pt x="329490" y="0"/>
                    <a:pt x="319940" y="40368"/>
                    <a:pt x="270435" y="211405"/>
                  </a:cubicBezTo>
                  <a:cubicBezTo>
                    <a:pt x="220950" y="382472"/>
                    <a:pt x="215590" y="520353"/>
                    <a:pt x="131523" y="684170"/>
                  </a:cubicBezTo>
                  <a:cubicBezTo>
                    <a:pt x="104802" y="736237"/>
                    <a:pt x="71712" y="775446"/>
                    <a:pt x="38222" y="822740"/>
                  </a:cubicBezTo>
                  <a:cubicBezTo>
                    <a:pt x="34787" y="827596"/>
                    <a:pt x="1875" y="865095"/>
                    <a:pt x="1875" y="86509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4"/>
            <p:cNvSpPr/>
            <p:nvPr/>
          </p:nvSpPr>
          <p:spPr>
            <a:xfrm>
              <a:off x="1230977" y="-391955"/>
              <a:ext cx="329490" cy="865094"/>
            </a:xfrm>
            <a:custGeom>
              <a:avLst/>
              <a:gdLst/>
              <a:ahLst/>
              <a:cxnLst/>
              <a:rect l="l" t="t" r="r" b="b"/>
              <a:pathLst>
                <a:path w="329490" h="865094" extrusionOk="0">
                  <a:moveTo>
                    <a:pt x="1875" y="865095"/>
                  </a:moveTo>
                  <a:cubicBezTo>
                    <a:pt x="1875" y="865095"/>
                    <a:pt x="-2913" y="715786"/>
                    <a:pt x="2814" y="662515"/>
                  </a:cubicBezTo>
                  <a:cubicBezTo>
                    <a:pt x="20950" y="493493"/>
                    <a:pt x="63254" y="372701"/>
                    <a:pt x="153976" y="229559"/>
                  </a:cubicBezTo>
                  <a:cubicBezTo>
                    <a:pt x="185815" y="179296"/>
                    <a:pt x="228513" y="114840"/>
                    <a:pt x="268676" y="70894"/>
                  </a:cubicBezTo>
                  <a:cubicBezTo>
                    <a:pt x="284285" y="53821"/>
                    <a:pt x="329490" y="0"/>
                    <a:pt x="329490" y="0"/>
                  </a:cubicBezTo>
                  <a:cubicBezTo>
                    <a:pt x="329490" y="0"/>
                    <a:pt x="319940" y="40368"/>
                    <a:pt x="270435" y="211405"/>
                  </a:cubicBezTo>
                  <a:cubicBezTo>
                    <a:pt x="220950" y="382472"/>
                    <a:pt x="215590" y="520353"/>
                    <a:pt x="131523" y="684170"/>
                  </a:cubicBezTo>
                  <a:cubicBezTo>
                    <a:pt x="104802" y="736237"/>
                    <a:pt x="71712" y="775446"/>
                    <a:pt x="38222" y="822740"/>
                  </a:cubicBezTo>
                  <a:cubicBezTo>
                    <a:pt x="34787" y="827596"/>
                    <a:pt x="1875" y="865095"/>
                    <a:pt x="1875" y="86509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4"/>
            <p:cNvSpPr/>
            <p:nvPr/>
          </p:nvSpPr>
          <p:spPr>
            <a:xfrm>
              <a:off x="1053871" y="106254"/>
              <a:ext cx="723525" cy="577354"/>
            </a:xfrm>
            <a:custGeom>
              <a:avLst/>
              <a:gdLst/>
              <a:ahLst/>
              <a:cxnLst/>
              <a:rect l="l" t="t" r="r" b="b"/>
              <a:pathLst>
                <a:path w="723525" h="577354" extrusionOk="0">
                  <a:moveTo>
                    <a:pt x="0" y="577355"/>
                  </a:moveTo>
                  <a:cubicBezTo>
                    <a:pt x="0" y="577355"/>
                    <a:pt x="224472" y="474570"/>
                    <a:pt x="310204" y="337492"/>
                  </a:cubicBezTo>
                  <a:cubicBezTo>
                    <a:pt x="381768" y="223069"/>
                    <a:pt x="467150" y="171129"/>
                    <a:pt x="531666" y="128560"/>
                  </a:cubicBezTo>
                  <a:cubicBezTo>
                    <a:pt x="597402" y="85223"/>
                    <a:pt x="723525" y="0"/>
                    <a:pt x="723525" y="0"/>
                  </a:cubicBezTo>
                  <a:cubicBezTo>
                    <a:pt x="723525" y="0"/>
                    <a:pt x="647021" y="85352"/>
                    <a:pt x="624078" y="126994"/>
                  </a:cubicBezTo>
                  <a:cubicBezTo>
                    <a:pt x="576885" y="212675"/>
                    <a:pt x="522408" y="290149"/>
                    <a:pt x="455517" y="362175"/>
                  </a:cubicBezTo>
                  <a:cubicBezTo>
                    <a:pt x="376911" y="446821"/>
                    <a:pt x="260756" y="509833"/>
                    <a:pt x="148742" y="534518"/>
                  </a:cubicBezTo>
                  <a:cubicBezTo>
                    <a:pt x="112782" y="542423"/>
                    <a:pt x="74695" y="549808"/>
                    <a:pt x="39745" y="562902"/>
                  </a:cubicBezTo>
                  <a:cubicBezTo>
                    <a:pt x="28181" y="567233"/>
                    <a:pt x="0" y="577355"/>
                    <a:pt x="0" y="57735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4"/>
            <p:cNvSpPr/>
            <p:nvPr/>
          </p:nvSpPr>
          <p:spPr>
            <a:xfrm>
              <a:off x="1053871" y="106254"/>
              <a:ext cx="723525" cy="577354"/>
            </a:xfrm>
            <a:custGeom>
              <a:avLst/>
              <a:gdLst/>
              <a:ahLst/>
              <a:cxnLst/>
              <a:rect l="l" t="t" r="r" b="b"/>
              <a:pathLst>
                <a:path w="723525" h="577354" extrusionOk="0">
                  <a:moveTo>
                    <a:pt x="0" y="577355"/>
                  </a:moveTo>
                  <a:cubicBezTo>
                    <a:pt x="0" y="577355"/>
                    <a:pt x="224472" y="474570"/>
                    <a:pt x="310204" y="337492"/>
                  </a:cubicBezTo>
                  <a:cubicBezTo>
                    <a:pt x="381768" y="223069"/>
                    <a:pt x="467150" y="171129"/>
                    <a:pt x="531666" y="128560"/>
                  </a:cubicBezTo>
                  <a:cubicBezTo>
                    <a:pt x="597402" y="85223"/>
                    <a:pt x="723525" y="0"/>
                    <a:pt x="723525" y="0"/>
                  </a:cubicBezTo>
                  <a:cubicBezTo>
                    <a:pt x="723525" y="0"/>
                    <a:pt x="647021" y="85352"/>
                    <a:pt x="624078" y="126994"/>
                  </a:cubicBezTo>
                  <a:cubicBezTo>
                    <a:pt x="576885" y="212675"/>
                    <a:pt x="522408" y="290149"/>
                    <a:pt x="455517" y="362175"/>
                  </a:cubicBezTo>
                  <a:cubicBezTo>
                    <a:pt x="376911" y="446821"/>
                    <a:pt x="260756" y="509833"/>
                    <a:pt x="148742" y="534518"/>
                  </a:cubicBezTo>
                  <a:cubicBezTo>
                    <a:pt x="112782" y="542423"/>
                    <a:pt x="74695" y="549808"/>
                    <a:pt x="39745" y="562902"/>
                  </a:cubicBezTo>
                  <a:cubicBezTo>
                    <a:pt x="28181" y="567233"/>
                    <a:pt x="0" y="577355"/>
                    <a:pt x="0" y="57735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4"/>
            <p:cNvSpPr/>
            <p:nvPr/>
          </p:nvSpPr>
          <p:spPr>
            <a:xfrm>
              <a:off x="856989" y="702734"/>
              <a:ext cx="885407" cy="302016"/>
            </a:xfrm>
            <a:custGeom>
              <a:avLst/>
              <a:gdLst/>
              <a:ahLst/>
              <a:cxnLst/>
              <a:rect l="l" t="t" r="r" b="b"/>
              <a:pathLst>
                <a:path w="885407" h="302016" extrusionOk="0">
                  <a:moveTo>
                    <a:pt x="0" y="260929"/>
                  </a:moveTo>
                  <a:cubicBezTo>
                    <a:pt x="0" y="260929"/>
                    <a:pt x="68586" y="183027"/>
                    <a:pt x="112312" y="160072"/>
                  </a:cubicBezTo>
                  <a:cubicBezTo>
                    <a:pt x="236525" y="94928"/>
                    <a:pt x="352838" y="123363"/>
                    <a:pt x="485445" y="144826"/>
                  </a:cubicBezTo>
                  <a:cubicBezTo>
                    <a:pt x="521843" y="150712"/>
                    <a:pt x="556863" y="164587"/>
                    <a:pt x="594417" y="156300"/>
                  </a:cubicBezTo>
                  <a:cubicBezTo>
                    <a:pt x="661835" y="141460"/>
                    <a:pt x="849198" y="13438"/>
                    <a:pt x="884803" y="84"/>
                  </a:cubicBezTo>
                  <a:cubicBezTo>
                    <a:pt x="896582" y="-4317"/>
                    <a:pt x="732936" y="165603"/>
                    <a:pt x="687984" y="201995"/>
                  </a:cubicBezTo>
                  <a:cubicBezTo>
                    <a:pt x="609130" y="265781"/>
                    <a:pt x="525304" y="306510"/>
                    <a:pt x="419589" y="301620"/>
                  </a:cubicBezTo>
                  <a:cubicBezTo>
                    <a:pt x="348615" y="298324"/>
                    <a:pt x="288284" y="248953"/>
                    <a:pt x="220199" y="241771"/>
                  </a:cubicBezTo>
                  <a:cubicBezTo>
                    <a:pt x="170059" y="236475"/>
                    <a:pt x="124593" y="239003"/>
                    <a:pt x="75705" y="248591"/>
                  </a:cubicBezTo>
                  <a:cubicBezTo>
                    <a:pt x="64383" y="250795"/>
                    <a:pt x="0" y="260929"/>
                    <a:pt x="0" y="260929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4"/>
            <p:cNvSpPr/>
            <p:nvPr/>
          </p:nvSpPr>
          <p:spPr>
            <a:xfrm>
              <a:off x="856989" y="702734"/>
              <a:ext cx="885407" cy="302016"/>
            </a:xfrm>
            <a:custGeom>
              <a:avLst/>
              <a:gdLst/>
              <a:ahLst/>
              <a:cxnLst/>
              <a:rect l="l" t="t" r="r" b="b"/>
              <a:pathLst>
                <a:path w="885407" h="302016" extrusionOk="0">
                  <a:moveTo>
                    <a:pt x="0" y="260929"/>
                  </a:moveTo>
                  <a:cubicBezTo>
                    <a:pt x="0" y="260929"/>
                    <a:pt x="68586" y="183027"/>
                    <a:pt x="112312" y="160072"/>
                  </a:cubicBezTo>
                  <a:cubicBezTo>
                    <a:pt x="236525" y="94928"/>
                    <a:pt x="352838" y="123363"/>
                    <a:pt x="485445" y="144826"/>
                  </a:cubicBezTo>
                  <a:cubicBezTo>
                    <a:pt x="521843" y="150712"/>
                    <a:pt x="556863" y="164587"/>
                    <a:pt x="594417" y="156300"/>
                  </a:cubicBezTo>
                  <a:cubicBezTo>
                    <a:pt x="661835" y="141460"/>
                    <a:pt x="849198" y="13438"/>
                    <a:pt x="884803" y="84"/>
                  </a:cubicBezTo>
                  <a:cubicBezTo>
                    <a:pt x="896582" y="-4317"/>
                    <a:pt x="732936" y="165603"/>
                    <a:pt x="687984" y="201995"/>
                  </a:cubicBezTo>
                  <a:cubicBezTo>
                    <a:pt x="609130" y="265781"/>
                    <a:pt x="525304" y="306510"/>
                    <a:pt x="419589" y="301620"/>
                  </a:cubicBezTo>
                  <a:cubicBezTo>
                    <a:pt x="348615" y="298324"/>
                    <a:pt x="288284" y="248953"/>
                    <a:pt x="220199" y="241771"/>
                  </a:cubicBezTo>
                  <a:cubicBezTo>
                    <a:pt x="170059" y="236475"/>
                    <a:pt x="124593" y="239003"/>
                    <a:pt x="75705" y="248591"/>
                  </a:cubicBezTo>
                  <a:cubicBezTo>
                    <a:pt x="64383" y="250795"/>
                    <a:pt x="0" y="260929"/>
                    <a:pt x="0" y="260929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4"/>
            <p:cNvSpPr/>
            <p:nvPr/>
          </p:nvSpPr>
          <p:spPr>
            <a:xfrm>
              <a:off x="692797" y="1089083"/>
              <a:ext cx="767175" cy="179684"/>
            </a:xfrm>
            <a:custGeom>
              <a:avLst/>
              <a:gdLst/>
              <a:ahLst/>
              <a:cxnLst/>
              <a:rect l="l" t="t" r="r" b="b"/>
              <a:pathLst>
                <a:path w="767175" h="179684" extrusionOk="0">
                  <a:moveTo>
                    <a:pt x="0" y="76923"/>
                  </a:moveTo>
                  <a:cubicBezTo>
                    <a:pt x="0" y="76923"/>
                    <a:pt x="175489" y="115442"/>
                    <a:pt x="203035" y="112489"/>
                  </a:cubicBezTo>
                  <a:cubicBezTo>
                    <a:pt x="249091" y="107593"/>
                    <a:pt x="332886" y="64928"/>
                    <a:pt x="373113" y="44627"/>
                  </a:cubicBezTo>
                  <a:cubicBezTo>
                    <a:pt x="433146" y="14331"/>
                    <a:pt x="481908" y="4647"/>
                    <a:pt x="548297" y="1269"/>
                  </a:cubicBezTo>
                  <a:cubicBezTo>
                    <a:pt x="596818" y="-1188"/>
                    <a:pt x="641299" y="-45"/>
                    <a:pt x="690366" y="4425"/>
                  </a:cubicBezTo>
                  <a:cubicBezTo>
                    <a:pt x="716159" y="6794"/>
                    <a:pt x="767175" y="16185"/>
                    <a:pt x="767175" y="16185"/>
                  </a:cubicBezTo>
                  <a:cubicBezTo>
                    <a:pt x="767175" y="16185"/>
                    <a:pt x="722541" y="18985"/>
                    <a:pt x="690105" y="29622"/>
                  </a:cubicBezTo>
                  <a:cubicBezTo>
                    <a:pt x="636880" y="47078"/>
                    <a:pt x="592836" y="74967"/>
                    <a:pt x="546456" y="106927"/>
                  </a:cubicBezTo>
                  <a:cubicBezTo>
                    <a:pt x="472345" y="158031"/>
                    <a:pt x="341973" y="192537"/>
                    <a:pt x="232099" y="175119"/>
                  </a:cubicBezTo>
                  <a:cubicBezTo>
                    <a:pt x="103581" y="154742"/>
                    <a:pt x="0" y="76923"/>
                    <a:pt x="0" y="76923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4"/>
            <p:cNvSpPr/>
            <p:nvPr/>
          </p:nvSpPr>
          <p:spPr>
            <a:xfrm>
              <a:off x="692797" y="1089083"/>
              <a:ext cx="767175" cy="179684"/>
            </a:xfrm>
            <a:custGeom>
              <a:avLst/>
              <a:gdLst/>
              <a:ahLst/>
              <a:cxnLst/>
              <a:rect l="l" t="t" r="r" b="b"/>
              <a:pathLst>
                <a:path w="767175" h="179684" extrusionOk="0">
                  <a:moveTo>
                    <a:pt x="0" y="76923"/>
                  </a:moveTo>
                  <a:cubicBezTo>
                    <a:pt x="0" y="76923"/>
                    <a:pt x="175489" y="115442"/>
                    <a:pt x="203035" y="112489"/>
                  </a:cubicBezTo>
                  <a:cubicBezTo>
                    <a:pt x="249091" y="107593"/>
                    <a:pt x="332886" y="64928"/>
                    <a:pt x="373113" y="44627"/>
                  </a:cubicBezTo>
                  <a:cubicBezTo>
                    <a:pt x="433146" y="14331"/>
                    <a:pt x="481908" y="4647"/>
                    <a:pt x="548297" y="1269"/>
                  </a:cubicBezTo>
                  <a:cubicBezTo>
                    <a:pt x="596818" y="-1188"/>
                    <a:pt x="641299" y="-45"/>
                    <a:pt x="690366" y="4425"/>
                  </a:cubicBezTo>
                  <a:cubicBezTo>
                    <a:pt x="716159" y="6794"/>
                    <a:pt x="767175" y="16185"/>
                    <a:pt x="767175" y="16185"/>
                  </a:cubicBezTo>
                  <a:cubicBezTo>
                    <a:pt x="767175" y="16185"/>
                    <a:pt x="722541" y="18985"/>
                    <a:pt x="690105" y="29622"/>
                  </a:cubicBezTo>
                  <a:cubicBezTo>
                    <a:pt x="636880" y="47078"/>
                    <a:pt x="592836" y="74967"/>
                    <a:pt x="546456" y="106927"/>
                  </a:cubicBezTo>
                  <a:cubicBezTo>
                    <a:pt x="472345" y="158031"/>
                    <a:pt x="341973" y="192537"/>
                    <a:pt x="232099" y="175119"/>
                  </a:cubicBezTo>
                  <a:cubicBezTo>
                    <a:pt x="103581" y="154742"/>
                    <a:pt x="0" y="76923"/>
                    <a:pt x="0" y="76923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4"/>
            <p:cNvSpPr/>
            <p:nvPr/>
          </p:nvSpPr>
          <p:spPr>
            <a:xfrm>
              <a:off x="158162" y="1343410"/>
              <a:ext cx="972416" cy="172184"/>
            </a:xfrm>
            <a:custGeom>
              <a:avLst/>
              <a:gdLst/>
              <a:ahLst/>
              <a:cxnLst/>
              <a:rect l="l" t="t" r="r" b="b"/>
              <a:pathLst>
                <a:path w="972416" h="172184" extrusionOk="0">
                  <a:moveTo>
                    <a:pt x="0" y="81421"/>
                  </a:moveTo>
                  <a:cubicBezTo>
                    <a:pt x="0" y="81421"/>
                    <a:pt x="151796" y="47125"/>
                    <a:pt x="205325" y="34558"/>
                  </a:cubicBezTo>
                  <a:cubicBezTo>
                    <a:pt x="367336" y="-3478"/>
                    <a:pt x="546579" y="-18426"/>
                    <a:pt x="708162" y="33314"/>
                  </a:cubicBezTo>
                  <a:cubicBezTo>
                    <a:pt x="768309" y="52567"/>
                    <a:pt x="828373" y="68899"/>
                    <a:pt x="883898" y="98941"/>
                  </a:cubicBezTo>
                  <a:cubicBezTo>
                    <a:pt x="907145" y="111527"/>
                    <a:pt x="972417" y="137727"/>
                    <a:pt x="972417" y="137727"/>
                  </a:cubicBezTo>
                  <a:cubicBezTo>
                    <a:pt x="972417" y="137727"/>
                    <a:pt x="922950" y="128481"/>
                    <a:pt x="897950" y="126189"/>
                  </a:cubicBezTo>
                  <a:cubicBezTo>
                    <a:pt x="849506" y="121769"/>
                    <a:pt x="798884" y="120423"/>
                    <a:pt x="751100" y="131650"/>
                  </a:cubicBezTo>
                  <a:cubicBezTo>
                    <a:pt x="595532" y="168188"/>
                    <a:pt x="437023" y="181478"/>
                    <a:pt x="277501" y="165540"/>
                  </a:cubicBezTo>
                  <a:cubicBezTo>
                    <a:pt x="178928" y="155697"/>
                    <a:pt x="0" y="81421"/>
                    <a:pt x="0" y="81421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4"/>
            <p:cNvSpPr/>
            <p:nvPr/>
          </p:nvSpPr>
          <p:spPr>
            <a:xfrm>
              <a:off x="158162" y="1343410"/>
              <a:ext cx="972416" cy="172184"/>
            </a:xfrm>
            <a:custGeom>
              <a:avLst/>
              <a:gdLst/>
              <a:ahLst/>
              <a:cxnLst/>
              <a:rect l="l" t="t" r="r" b="b"/>
              <a:pathLst>
                <a:path w="972416" h="172184" extrusionOk="0">
                  <a:moveTo>
                    <a:pt x="0" y="81421"/>
                  </a:moveTo>
                  <a:cubicBezTo>
                    <a:pt x="0" y="81421"/>
                    <a:pt x="151796" y="47125"/>
                    <a:pt x="205325" y="34558"/>
                  </a:cubicBezTo>
                  <a:cubicBezTo>
                    <a:pt x="367336" y="-3478"/>
                    <a:pt x="546579" y="-18426"/>
                    <a:pt x="708162" y="33314"/>
                  </a:cubicBezTo>
                  <a:cubicBezTo>
                    <a:pt x="768309" y="52567"/>
                    <a:pt x="828373" y="68899"/>
                    <a:pt x="883898" y="98941"/>
                  </a:cubicBezTo>
                  <a:cubicBezTo>
                    <a:pt x="907145" y="111527"/>
                    <a:pt x="972417" y="137727"/>
                    <a:pt x="972417" y="137727"/>
                  </a:cubicBezTo>
                  <a:cubicBezTo>
                    <a:pt x="972417" y="137727"/>
                    <a:pt x="922950" y="128481"/>
                    <a:pt x="897950" y="126189"/>
                  </a:cubicBezTo>
                  <a:cubicBezTo>
                    <a:pt x="849506" y="121769"/>
                    <a:pt x="798884" y="120423"/>
                    <a:pt x="751100" y="131650"/>
                  </a:cubicBezTo>
                  <a:cubicBezTo>
                    <a:pt x="595532" y="168188"/>
                    <a:pt x="437023" y="181478"/>
                    <a:pt x="277501" y="165540"/>
                  </a:cubicBezTo>
                  <a:cubicBezTo>
                    <a:pt x="178928" y="155697"/>
                    <a:pt x="0" y="81421"/>
                    <a:pt x="0" y="8142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4"/>
            <p:cNvSpPr/>
            <p:nvPr/>
          </p:nvSpPr>
          <p:spPr>
            <a:xfrm>
              <a:off x="-73616" y="1550416"/>
              <a:ext cx="990677" cy="175275"/>
            </a:xfrm>
            <a:custGeom>
              <a:avLst/>
              <a:gdLst/>
              <a:ahLst/>
              <a:cxnLst/>
              <a:rect l="l" t="t" r="r" b="b"/>
              <a:pathLst>
                <a:path w="990677" h="175275" extrusionOk="0">
                  <a:moveTo>
                    <a:pt x="0" y="0"/>
                  </a:moveTo>
                  <a:cubicBezTo>
                    <a:pt x="0" y="0"/>
                    <a:pt x="79575" y="33464"/>
                    <a:pt x="98715" y="38481"/>
                  </a:cubicBezTo>
                  <a:cubicBezTo>
                    <a:pt x="144624" y="50514"/>
                    <a:pt x="200368" y="47365"/>
                    <a:pt x="247385" y="43885"/>
                  </a:cubicBezTo>
                  <a:cubicBezTo>
                    <a:pt x="313311" y="38995"/>
                    <a:pt x="379179" y="19380"/>
                    <a:pt x="445721" y="17164"/>
                  </a:cubicBezTo>
                  <a:cubicBezTo>
                    <a:pt x="557868" y="13449"/>
                    <a:pt x="665784" y="30201"/>
                    <a:pt x="776409" y="40316"/>
                  </a:cubicBezTo>
                  <a:cubicBezTo>
                    <a:pt x="825063" y="44761"/>
                    <a:pt x="867049" y="40983"/>
                    <a:pt x="920624" y="48838"/>
                  </a:cubicBezTo>
                  <a:cubicBezTo>
                    <a:pt x="974180" y="56680"/>
                    <a:pt x="990678" y="71698"/>
                    <a:pt x="990678" y="71698"/>
                  </a:cubicBezTo>
                  <a:cubicBezTo>
                    <a:pt x="990678" y="71698"/>
                    <a:pt x="875298" y="67107"/>
                    <a:pt x="839382" y="74397"/>
                  </a:cubicBezTo>
                  <a:cubicBezTo>
                    <a:pt x="776530" y="87154"/>
                    <a:pt x="718294" y="123279"/>
                    <a:pt x="656337" y="140278"/>
                  </a:cubicBezTo>
                  <a:cubicBezTo>
                    <a:pt x="550054" y="169405"/>
                    <a:pt x="409750" y="188360"/>
                    <a:pt x="300085" y="164351"/>
                  </a:cubicBezTo>
                  <a:cubicBezTo>
                    <a:pt x="198218" y="142056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4"/>
            <p:cNvSpPr/>
            <p:nvPr/>
          </p:nvSpPr>
          <p:spPr>
            <a:xfrm>
              <a:off x="-73616" y="1550416"/>
              <a:ext cx="990677" cy="175275"/>
            </a:xfrm>
            <a:custGeom>
              <a:avLst/>
              <a:gdLst/>
              <a:ahLst/>
              <a:cxnLst/>
              <a:rect l="l" t="t" r="r" b="b"/>
              <a:pathLst>
                <a:path w="990677" h="175275" extrusionOk="0">
                  <a:moveTo>
                    <a:pt x="0" y="0"/>
                  </a:moveTo>
                  <a:cubicBezTo>
                    <a:pt x="0" y="0"/>
                    <a:pt x="79575" y="33464"/>
                    <a:pt x="98715" y="38481"/>
                  </a:cubicBezTo>
                  <a:cubicBezTo>
                    <a:pt x="144624" y="50514"/>
                    <a:pt x="200368" y="47365"/>
                    <a:pt x="247385" y="43885"/>
                  </a:cubicBezTo>
                  <a:cubicBezTo>
                    <a:pt x="313311" y="38995"/>
                    <a:pt x="379179" y="19380"/>
                    <a:pt x="445721" y="17164"/>
                  </a:cubicBezTo>
                  <a:cubicBezTo>
                    <a:pt x="557868" y="13449"/>
                    <a:pt x="665784" y="30201"/>
                    <a:pt x="776409" y="40316"/>
                  </a:cubicBezTo>
                  <a:cubicBezTo>
                    <a:pt x="825063" y="44761"/>
                    <a:pt x="867049" y="40983"/>
                    <a:pt x="920624" y="48838"/>
                  </a:cubicBezTo>
                  <a:cubicBezTo>
                    <a:pt x="974180" y="56680"/>
                    <a:pt x="990678" y="71698"/>
                    <a:pt x="990678" y="71698"/>
                  </a:cubicBezTo>
                  <a:cubicBezTo>
                    <a:pt x="990678" y="71698"/>
                    <a:pt x="875298" y="67107"/>
                    <a:pt x="839382" y="74397"/>
                  </a:cubicBezTo>
                  <a:cubicBezTo>
                    <a:pt x="776530" y="87154"/>
                    <a:pt x="718294" y="123279"/>
                    <a:pt x="656337" y="140278"/>
                  </a:cubicBezTo>
                  <a:cubicBezTo>
                    <a:pt x="550054" y="169405"/>
                    <a:pt x="409750" y="188360"/>
                    <a:pt x="300085" y="164351"/>
                  </a:cubicBezTo>
                  <a:cubicBezTo>
                    <a:pt x="198218" y="142056"/>
                    <a:pt x="0" y="0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4"/>
            <p:cNvSpPr/>
            <p:nvPr/>
          </p:nvSpPr>
          <p:spPr>
            <a:xfrm>
              <a:off x="-212548" y="701262"/>
              <a:ext cx="446931" cy="854056"/>
            </a:xfrm>
            <a:custGeom>
              <a:avLst/>
              <a:gdLst/>
              <a:ahLst/>
              <a:cxnLst/>
              <a:rect l="l" t="t" r="r" b="b"/>
              <a:pathLst>
                <a:path w="446931" h="854056" extrusionOk="0">
                  <a:moveTo>
                    <a:pt x="446931" y="0"/>
                  </a:moveTo>
                  <a:cubicBezTo>
                    <a:pt x="423685" y="2985"/>
                    <a:pt x="409558" y="32836"/>
                    <a:pt x="397053" y="49028"/>
                  </a:cubicBezTo>
                  <a:cubicBezTo>
                    <a:pt x="351373" y="108179"/>
                    <a:pt x="338161" y="173101"/>
                    <a:pt x="318559" y="243707"/>
                  </a:cubicBezTo>
                  <a:cubicBezTo>
                    <a:pt x="277614" y="391230"/>
                    <a:pt x="235590" y="526993"/>
                    <a:pt x="159625" y="661003"/>
                  </a:cubicBezTo>
                  <a:cubicBezTo>
                    <a:pt x="122231" y="726961"/>
                    <a:pt x="64964" y="810425"/>
                    <a:pt x="0" y="854056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4"/>
            <p:cNvSpPr/>
            <p:nvPr/>
          </p:nvSpPr>
          <p:spPr>
            <a:xfrm>
              <a:off x="340363" y="540315"/>
              <a:ext cx="92145" cy="765841"/>
            </a:xfrm>
            <a:custGeom>
              <a:avLst/>
              <a:gdLst/>
              <a:ahLst/>
              <a:cxnLst/>
              <a:rect l="l" t="t" r="r" b="b"/>
              <a:pathLst>
                <a:path w="92145" h="765841" extrusionOk="0">
                  <a:moveTo>
                    <a:pt x="92146" y="0"/>
                  </a:moveTo>
                  <a:cubicBezTo>
                    <a:pt x="14124" y="112934"/>
                    <a:pt x="47876" y="274256"/>
                    <a:pt x="64066" y="399808"/>
                  </a:cubicBezTo>
                  <a:cubicBezTo>
                    <a:pt x="76937" y="499649"/>
                    <a:pt x="87704" y="638733"/>
                    <a:pt x="33096" y="729386"/>
                  </a:cubicBezTo>
                  <a:cubicBezTo>
                    <a:pt x="24404" y="743813"/>
                    <a:pt x="9436" y="752189"/>
                    <a:pt x="0" y="765841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4"/>
            <p:cNvSpPr/>
            <p:nvPr/>
          </p:nvSpPr>
          <p:spPr>
            <a:xfrm>
              <a:off x="643311" y="385909"/>
              <a:ext cx="67488" cy="791132"/>
            </a:xfrm>
            <a:custGeom>
              <a:avLst/>
              <a:gdLst/>
              <a:ahLst/>
              <a:cxnLst/>
              <a:rect l="l" t="t" r="r" b="b"/>
              <a:pathLst>
                <a:path w="67488" h="791132" extrusionOk="0">
                  <a:moveTo>
                    <a:pt x="67488" y="0"/>
                  </a:moveTo>
                  <a:cubicBezTo>
                    <a:pt x="67488" y="0"/>
                    <a:pt x="25146" y="87044"/>
                    <a:pt x="10459" y="173193"/>
                  </a:cubicBezTo>
                  <a:cubicBezTo>
                    <a:pt x="-4235" y="259364"/>
                    <a:pt x="-2159" y="285139"/>
                    <a:pt x="8725" y="344639"/>
                  </a:cubicBezTo>
                  <a:cubicBezTo>
                    <a:pt x="36087" y="494410"/>
                    <a:pt x="27871" y="642016"/>
                    <a:pt x="6725" y="791133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4"/>
            <p:cNvSpPr/>
            <p:nvPr/>
          </p:nvSpPr>
          <p:spPr>
            <a:xfrm>
              <a:off x="926106" y="53751"/>
              <a:ext cx="102365" cy="756152"/>
            </a:xfrm>
            <a:custGeom>
              <a:avLst/>
              <a:gdLst/>
              <a:ahLst/>
              <a:cxnLst/>
              <a:rect l="l" t="t" r="r" b="b"/>
              <a:pathLst>
                <a:path w="102365" h="756152" extrusionOk="0">
                  <a:moveTo>
                    <a:pt x="102365" y="391"/>
                  </a:moveTo>
                  <a:cubicBezTo>
                    <a:pt x="93723" y="-4045"/>
                    <a:pt x="84242" y="30560"/>
                    <a:pt x="80210" y="38412"/>
                  </a:cubicBezTo>
                  <a:cubicBezTo>
                    <a:pt x="58607" y="80513"/>
                    <a:pt x="34306" y="122853"/>
                    <a:pt x="19904" y="167953"/>
                  </a:cubicBezTo>
                  <a:cubicBezTo>
                    <a:pt x="-23682" y="304504"/>
                    <a:pt x="15161" y="426069"/>
                    <a:pt x="33995" y="563147"/>
                  </a:cubicBezTo>
                  <a:cubicBezTo>
                    <a:pt x="40878" y="613220"/>
                    <a:pt x="59223" y="709874"/>
                    <a:pt x="35474" y="756153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4"/>
            <p:cNvSpPr/>
            <p:nvPr/>
          </p:nvSpPr>
          <p:spPr>
            <a:xfrm>
              <a:off x="1241179" y="-383138"/>
              <a:ext cx="309941" cy="829094"/>
            </a:xfrm>
            <a:custGeom>
              <a:avLst/>
              <a:gdLst/>
              <a:ahLst/>
              <a:cxnLst/>
              <a:rect l="l" t="t" r="r" b="b"/>
              <a:pathLst>
                <a:path w="309941" h="829094" extrusionOk="0">
                  <a:moveTo>
                    <a:pt x="309942" y="0"/>
                  </a:moveTo>
                  <a:cubicBezTo>
                    <a:pt x="279785" y="18850"/>
                    <a:pt x="240669" y="129287"/>
                    <a:pt x="219187" y="164433"/>
                  </a:cubicBezTo>
                  <a:cubicBezTo>
                    <a:pt x="129544" y="311123"/>
                    <a:pt x="80903" y="478781"/>
                    <a:pt x="34783" y="642586"/>
                  </a:cubicBezTo>
                  <a:cubicBezTo>
                    <a:pt x="19778" y="695870"/>
                    <a:pt x="-4517" y="773888"/>
                    <a:pt x="728" y="829095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4"/>
            <p:cNvSpPr/>
            <p:nvPr/>
          </p:nvSpPr>
          <p:spPr>
            <a:xfrm>
              <a:off x="1124946" y="153073"/>
              <a:ext cx="603859" cy="501305"/>
            </a:xfrm>
            <a:custGeom>
              <a:avLst/>
              <a:gdLst/>
              <a:ahLst/>
              <a:cxnLst/>
              <a:rect l="l" t="t" r="r" b="b"/>
              <a:pathLst>
                <a:path w="603859" h="501305" extrusionOk="0">
                  <a:moveTo>
                    <a:pt x="0" y="501231"/>
                  </a:moveTo>
                  <a:cubicBezTo>
                    <a:pt x="7912" y="504012"/>
                    <a:pt x="145999" y="428530"/>
                    <a:pt x="165011" y="417575"/>
                  </a:cubicBezTo>
                  <a:cubicBezTo>
                    <a:pt x="301492" y="338892"/>
                    <a:pt x="410007" y="228544"/>
                    <a:pt x="511213" y="109172"/>
                  </a:cubicBezTo>
                  <a:cubicBezTo>
                    <a:pt x="542265" y="72517"/>
                    <a:pt x="579114" y="41611"/>
                    <a:pt x="603860" y="0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4"/>
            <p:cNvSpPr/>
            <p:nvPr/>
          </p:nvSpPr>
          <p:spPr>
            <a:xfrm>
              <a:off x="889139" y="714190"/>
              <a:ext cx="830230" cy="240070"/>
            </a:xfrm>
            <a:custGeom>
              <a:avLst/>
              <a:gdLst/>
              <a:ahLst/>
              <a:cxnLst/>
              <a:rect l="l" t="t" r="r" b="b"/>
              <a:pathLst>
                <a:path w="830230" h="240070" extrusionOk="0">
                  <a:moveTo>
                    <a:pt x="0" y="238138"/>
                  </a:moveTo>
                  <a:cubicBezTo>
                    <a:pt x="3188" y="244824"/>
                    <a:pt x="7766" y="232258"/>
                    <a:pt x="11970" y="229172"/>
                  </a:cubicBezTo>
                  <a:cubicBezTo>
                    <a:pt x="23984" y="220364"/>
                    <a:pt x="39732" y="217234"/>
                    <a:pt x="53956" y="213614"/>
                  </a:cubicBezTo>
                  <a:cubicBezTo>
                    <a:pt x="91732" y="204019"/>
                    <a:pt x="132029" y="201041"/>
                    <a:pt x="170497" y="196228"/>
                  </a:cubicBezTo>
                  <a:cubicBezTo>
                    <a:pt x="219920" y="190030"/>
                    <a:pt x="279889" y="200171"/>
                    <a:pt x="329635" y="205264"/>
                  </a:cubicBezTo>
                  <a:cubicBezTo>
                    <a:pt x="420789" y="214617"/>
                    <a:pt x="485578" y="224180"/>
                    <a:pt x="610737" y="172866"/>
                  </a:cubicBezTo>
                  <a:cubicBezTo>
                    <a:pt x="735882" y="121545"/>
                    <a:pt x="830231" y="0"/>
                    <a:pt x="830231" y="0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4"/>
            <p:cNvSpPr/>
            <p:nvPr/>
          </p:nvSpPr>
          <p:spPr>
            <a:xfrm>
              <a:off x="708533" y="1103433"/>
              <a:ext cx="740905" cy="110197"/>
            </a:xfrm>
            <a:custGeom>
              <a:avLst/>
              <a:gdLst/>
              <a:ahLst/>
              <a:cxnLst/>
              <a:rect l="l" t="t" r="r" b="b"/>
              <a:pathLst>
                <a:path w="740905" h="110197" extrusionOk="0">
                  <a:moveTo>
                    <a:pt x="0" y="64129"/>
                  </a:moveTo>
                  <a:cubicBezTo>
                    <a:pt x="35242" y="91504"/>
                    <a:pt x="74860" y="94679"/>
                    <a:pt x="115881" y="101041"/>
                  </a:cubicBezTo>
                  <a:cubicBezTo>
                    <a:pt x="301714" y="129826"/>
                    <a:pt x="409588" y="86874"/>
                    <a:pt x="579565" y="26130"/>
                  </a:cubicBezTo>
                  <a:cubicBezTo>
                    <a:pt x="625431" y="9722"/>
                    <a:pt x="740905" y="0"/>
                    <a:pt x="740905" y="0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4"/>
            <p:cNvSpPr/>
            <p:nvPr/>
          </p:nvSpPr>
          <p:spPr>
            <a:xfrm>
              <a:off x="186834" y="1418329"/>
              <a:ext cx="922726" cy="54165"/>
            </a:xfrm>
            <a:custGeom>
              <a:avLst/>
              <a:gdLst/>
              <a:ahLst/>
              <a:cxnLst/>
              <a:rect l="l" t="t" r="r" b="b"/>
              <a:pathLst>
                <a:path w="922726" h="54165" extrusionOk="0">
                  <a:moveTo>
                    <a:pt x="0" y="0"/>
                  </a:moveTo>
                  <a:cubicBezTo>
                    <a:pt x="22990" y="17875"/>
                    <a:pt x="216577" y="36881"/>
                    <a:pt x="251951" y="36392"/>
                  </a:cubicBezTo>
                  <a:cubicBezTo>
                    <a:pt x="334889" y="35224"/>
                    <a:pt x="418285" y="47085"/>
                    <a:pt x="501156" y="40691"/>
                  </a:cubicBezTo>
                  <a:cubicBezTo>
                    <a:pt x="575915" y="34919"/>
                    <a:pt x="651759" y="19539"/>
                    <a:pt x="726683" y="19914"/>
                  </a:cubicBezTo>
                  <a:cubicBezTo>
                    <a:pt x="778727" y="20193"/>
                    <a:pt x="870847" y="52051"/>
                    <a:pt x="922726" y="54166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4"/>
            <p:cNvSpPr/>
            <p:nvPr/>
          </p:nvSpPr>
          <p:spPr>
            <a:xfrm>
              <a:off x="-1451" y="1583715"/>
              <a:ext cx="915705" cy="60180"/>
            </a:xfrm>
            <a:custGeom>
              <a:avLst/>
              <a:gdLst/>
              <a:ahLst/>
              <a:cxnLst/>
              <a:rect l="l" t="t" r="r" b="b"/>
              <a:pathLst>
                <a:path w="915705" h="60180" extrusionOk="0">
                  <a:moveTo>
                    <a:pt x="0" y="0"/>
                  </a:moveTo>
                  <a:cubicBezTo>
                    <a:pt x="153482" y="114421"/>
                    <a:pt x="707051" y="29191"/>
                    <a:pt x="915706" y="36328"/>
                  </a:cubicBezTo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16791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8486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036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4093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5629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4274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8234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8942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0739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3065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533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0513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927628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77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6705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47432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5638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1773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251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"/>
          <p:cNvSpPr txBox="1">
            <a:spLocks noGrp="1"/>
          </p:cNvSpPr>
          <p:nvPr>
            <p:ph type="title"/>
          </p:nvPr>
        </p:nvSpPr>
        <p:spPr>
          <a:xfrm>
            <a:off x="1373700" y="1343513"/>
            <a:ext cx="94446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4"/>
          <p:cNvSpPr txBox="1">
            <a:spLocks noGrp="1"/>
          </p:cNvSpPr>
          <p:nvPr>
            <p:ph type="body" idx="1"/>
          </p:nvPr>
        </p:nvSpPr>
        <p:spPr>
          <a:xfrm>
            <a:off x="1373700" y="2286777"/>
            <a:ext cx="9444600" cy="315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48" name="Google Shape;248;p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99843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boxes">
  <p:cSld name="Four boxes"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7"/>
          <p:cNvSpPr txBox="1">
            <a:spLocks noGrp="1"/>
          </p:cNvSpPr>
          <p:nvPr>
            <p:ph type="title"/>
          </p:nvPr>
        </p:nvSpPr>
        <p:spPr>
          <a:xfrm>
            <a:off x="1322350" y="1189100"/>
            <a:ext cx="2190000" cy="4479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9pPr>
          </a:lstStyle>
          <a:p>
            <a:endParaRPr/>
          </a:p>
        </p:txBody>
      </p:sp>
      <p:sp>
        <p:nvSpPr>
          <p:cNvPr id="590" name="Google Shape;590;p7"/>
          <p:cNvSpPr txBox="1">
            <a:spLocks noGrp="1"/>
          </p:cNvSpPr>
          <p:nvPr>
            <p:ph type="subTitle" idx="1"/>
          </p:nvPr>
        </p:nvSpPr>
        <p:spPr>
          <a:xfrm>
            <a:off x="4169842" y="1189100"/>
            <a:ext cx="3230100" cy="717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2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91" name="Google Shape;591;p7"/>
          <p:cNvSpPr txBox="1">
            <a:spLocks noGrp="1"/>
          </p:cNvSpPr>
          <p:nvPr>
            <p:ph type="body" idx="2"/>
          </p:nvPr>
        </p:nvSpPr>
        <p:spPr>
          <a:xfrm>
            <a:off x="4169871" y="1905955"/>
            <a:ext cx="3230100" cy="1297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592" name="Google Shape;592;p7"/>
          <p:cNvSpPr txBox="1">
            <a:spLocks noGrp="1"/>
          </p:cNvSpPr>
          <p:nvPr>
            <p:ph type="subTitle" idx="3"/>
          </p:nvPr>
        </p:nvSpPr>
        <p:spPr>
          <a:xfrm>
            <a:off x="7639811" y="1189100"/>
            <a:ext cx="3230100" cy="717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2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93" name="Google Shape;593;p7"/>
          <p:cNvSpPr txBox="1">
            <a:spLocks noGrp="1"/>
          </p:cNvSpPr>
          <p:nvPr>
            <p:ph type="body" idx="4"/>
          </p:nvPr>
        </p:nvSpPr>
        <p:spPr>
          <a:xfrm>
            <a:off x="7639846" y="1905955"/>
            <a:ext cx="3230100" cy="1297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594" name="Google Shape;594;p7"/>
          <p:cNvSpPr txBox="1">
            <a:spLocks noGrp="1"/>
          </p:cNvSpPr>
          <p:nvPr>
            <p:ph type="subTitle" idx="5"/>
          </p:nvPr>
        </p:nvSpPr>
        <p:spPr>
          <a:xfrm>
            <a:off x="4169775" y="3654246"/>
            <a:ext cx="3230100" cy="717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2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95" name="Google Shape;595;p7"/>
          <p:cNvSpPr txBox="1">
            <a:spLocks noGrp="1"/>
          </p:cNvSpPr>
          <p:nvPr>
            <p:ph type="body" idx="6"/>
          </p:nvPr>
        </p:nvSpPr>
        <p:spPr>
          <a:xfrm>
            <a:off x="4169815" y="4371102"/>
            <a:ext cx="3230100" cy="1297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596" name="Google Shape;596;p7"/>
          <p:cNvSpPr txBox="1">
            <a:spLocks noGrp="1"/>
          </p:cNvSpPr>
          <p:nvPr>
            <p:ph type="body" idx="7"/>
          </p:nvPr>
        </p:nvSpPr>
        <p:spPr>
          <a:xfrm>
            <a:off x="7639790" y="4371102"/>
            <a:ext cx="3230100" cy="1297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597" name="Google Shape;597;p7"/>
          <p:cNvSpPr txBox="1">
            <a:spLocks noGrp="1"/>
          </p:cNvSpPr>
          <p:nvPr>
            <p:ph type="subTitle" idx="8"/>
          </p:nvPr>
        </p:nvSpPr>
        <p:spPr>
          <a:xfrm>
            <a:off x="7639755" y="3654246"/>
            <a:ext cx="3230100" cy="717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2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8429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835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262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22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997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475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322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57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9CBFA-C412-455B-A022-F442BACFE0B8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7FD7ACE-C688-4F45-8AFB-8DA3A28224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01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2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D5B6DE-8BB0-BA30-BA47-6623C47739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/>
              <a:t>Репродуктивное здоровье женщины как национальное достояние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4442121-7EF6-FD8E-24F3-A090A9B7658B}"/>
              </a:ext>
            </a:extLst>
          </p:cNvPr>
          <p:cNvSpPr txBox="1"/>
          <p:nvPr/>
        </p:nvSpPr>
        <p:spPr>
          <a:xfrm>
            <a:off x="8891396" y="5513575"/>
            <a:ext cx="2613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Ключевые проблемы</a:t>
            </a:r>
          </a:p>
        </p:txBody>
      </p:sp>
    </p:spTree>
    <p:extLst>
      <p:ext uri="{BB962C8B-B14F-4D97-AF65-F5344CB8AC3E}">
        <p14:creationId xmlns:p14="http://schemas.microsoft.com/office/powerpoint/2010/main" val="3544480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xmlns="" id="{7738C81F-6A53-27D3-1B77-0FC280474B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1037491"/>
              </p:ext>
            </p:extLst>
          </p:nvPr>
        </p:nvGraphicFramePr>
        <p:xfrm>
          <a:off x="3067629" y="1695973"/>
          <a:ext cx="6056742" cy="4461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 txBox="1">
            <a:spLocks/>
          </p:cNvSpPr>
          <p:nvPr/>
        </p:nvSpPr>
        <p:spPr>
          <a:xfrm>
            <a:off x="1373700" y="504150"/>
            <a:ext cx="9444600" cy="76350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200" dirty="0"/>
              <a:t>Результаты ДОРЗ </a:t>
            </a:r>
          </a:p>
          <a:p>
            <a:pPr algn="ctr"/>
            <a:r>
              <a:rPr lang="ru-RU" sz="3200" dirty="0"/>
              <a:t>в Республике Карелия</a:t>
            </a:r>
          </a:p>
        </p:txBody>
      </p:sp>
    </p:spTree>
    <p:extLst>
      <p:ext uri="{BB962C8B-B14F-4D97-AF65-F5344CB8AC3E}">
        <p14:creationId xmlns:p14="http://schemas.microsoft.com/office/powerpoint/2010/main" val="1089476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8" name="Google Shape;1878;p32"/>
          <p:cNvSpPr/>
          <p:nvPr/>
        </p:nvSpPr>
        <p:spPr>
          <a:xfrm>
            <a:off x="7245967" y="4052312"/>
            <a:ext cx="749755" cy="111106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ormorant SC;500"/>
                <a:cs typeface="Arial"/>
                <a:sym typeface="Arial"/>
              </a:rPr>
              <a:t>4</a:t>
            </a:r>
          </a:p>
        </p:txBody>
      </p:sp>
      <p:sp>
        <p:nvSpPr>
          <p:cNvPr id="1879" name="Google Shape;1879;p32"/>
          <p:cNvSpPr/>
          <p:nvPr/>
        </p:nvSpPr>
        <p:spPr>
          <a:xfrm>
            <a:off x="3017730" y="4052312"/>
            <a:ext cx="731096" cy="1099188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ormorant SC;500"/>
                <a:cs typeface="Arial"/>
                <a:sym typeface="Arial"/>
              </a:rPr>
              <a:t>3</a:t>
            </a:r>
          </a:p>
        </p:txBody>
      </p:sp>
      <p:sp>
        <p:nvSpPr>
          <p:cNvPr id="1880" name="Google Shape;1880;p32"/>
          <p:cNvSpPr/>
          <p:nvPr/>
        </p:nvSpPr>
        <p:spPr>
          <a:xfrm>
            <a:off x="7215281" y="1790016"/>
            <a:ext cx="749755" cy="111106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ormorant SC;500"/>
                <a:cs typeface="Arial"/>
                <a:sym typeface="Arial"/>
              </a:rPr>
              <a:t>2</a:t>
            </a:r>
          </a:p>
        </p:txBody>
      </p:sp>
      <p:sp>
        <p:nvSpPr>
          <p:cNvPr id="1881" name="Google Shape;1881;p32"/>
          <p:cNvSpPr/>
          <p:nvPr/>
        </p:nvSpPr>
        <p:spPr>
          <a:xfrm>
            <a:off x="3017730" y="1790016"/>
            <a:ext cx="569324" cy="1099188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ormorant SC;500"/>
                <a:cs typeface="Arial"/>
                <a:sym typeface="Arial"/>
              </a:rPr>
              <a:t>1</a:t>
            </a:r>
          </a:p>
        </p:txBody>
      </p:sp>
      <p:sp>
        <p:nvSpPr>
          <p:cNvPr id="1882" name="Google Shape;1882;p32"/>
          <p:cNvSpPr txBox="1">
            <a:spLocks noGrp="1"/>
          </p:cNvSpPr>
          <p:nvPr>
            <p:ph type="title"/>
          </p:nvPr>
        </p:nvSpPr>
        <p:spPr>
          <a:xfrm>
            <a:off x="3170515" y="392382"/>
            <a:ext cx="6779365" cy="1099188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ctr" anchorCtr="0">
            <a:normAutofit fontScale="90000"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tx1"/>
                </a:solidFill>
              </a:rPr>
              <a:t>Среди всех женщин, прошедших ДОРЗ, на 1000 женщин:</a:t>
            </a:r>
            <a:endParaRPr sz="2400" b="1" dirty="0">
              <a:solidFill>
                <a:schemeClr val="tx1"/>
              </a:solidFill>
            </a:endParaRPr>
          </a:p>
        </p:txBody>
      </p:sp>
      <p:sp>
        <p:nvSpPr>
          <p:cNvPr id="1884" name="Google Shape;1884;p32"/>
          <p:cNvSpPr txBox="1">
            <a:spLocks noGrp="1"/>
          </p:cNvSpPr>
          <p:nvPr>
            <p:ph type="body" idx="2"/>
          </p:nvPr>
        </p:nvSpPr>
        <p:spPr>
          <a:xfrm>
            <a:off x="3898155" y="1790016"/>
            <a:ext cx="3230100" cy="160912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sz="2000" dirty="0"/>
              <a:t>У 12,37 выявлены миома, эндометриоз, полипы</a:t>
            </a:r>
            <a:endParaRPr sz="2000" dirty="0"/>
          </a:p>
        </p:txBody>
      </p:sp>
      <p:sp>
        <p:nvSpPr>
          <p:cNvPr id="1886" name="Google Shape;1886;p32"/>
          <p:cNvSpPr txBox="1">
            <a:spLocks noGrp="1"/>
          </p:cNvSpPr>
          <p:nvPr>
            <p:ph type="body" idx="4"/>
          </p:nvPr>
        </p:nvSpPr>
        <p:spPr>
          <a:xfrm>
            <a:off x="8377406" y="1746346"/>
            <a:ext cx="2707974" cy="169646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sz="2000" dirty="0"/>
              <a:t>У 4,7 диагностировано бесплодие</a:t>
            </a:r>
            <a:endParaRPr sz="2000" dirty="0"/>
          </a:p>
        </p:txBody>
      </p:sp>
      <p:sp>
        <p:nvSpPr>
          <p:cNvPr id="1888" name="Google Shape;1888;p32"/>
          <p:cNvSpPr txBox="1">
            <a:spLocks noGrp="1"/>
          </p:cNvSpPr>
          <p:nvPr>
            <p:ph type="body" idx="6"/>
          </p:nvPr>
        </p:nvSpPr>
        <p:spPr>
          <a:xfrm>
            <a:off x="3898155" y="3996034"/>
            <a:ext cx="3230100" cy="160912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sz="2000" dirty="0"/>
              <a:t>У 2 обнаружены заболевания молочных желез</a:t>
            </a:r>
            <a:endParaRPr sz="2000" dirty="0"/>
          </a:p>
        </p:txBody>
      </p:sp>
      <p:sp>
        <p:nvSpPr>
          <p:cNvPr id="1889" name="Google Shape;1889;p32"/>
          <p:cNvSpPr txBox="1">
            <a:spLocks noGrp="1"/>
          </p:cNvSpPr>
          <p:nvPr>
            <p:ph type="body" idx="7"/>
          </p:nvPr>
        </p:nvSpPr>
        <p:spPr>
          <a:xfrm>
            <a:off x="8529900" y="3996034"/>
            <a:ext cx="2839960" cy="189437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sz="2000" dirty="0"/>
              <a:t>У 1,5 выявлены изменения на шейке матки, из них 0,05 предраковые</a:t>
            </a:r>
            <a:endParaRPr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7">
          <a:extLst>
            <a:ext uri="{FF2B5EF4-FFF2-40B4-BE49-F238E27FC236}">
              <a16:creationId xmlns:a16="http://schemas.microsoft.com/office/drawing/2014/main" xmlns="" id="{C2DD4978-D11F-E435-AB64-801D8D1C5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p25">
            <a:extLst>
              <a:ext uri="{FF2B5EF4-FFF2-40B4-BE49-F238E27FC236}">
                <a16:creationId xmlns:a16="http://schemas.microsoft.com/office/drawing/2014/main" xmlns="" id="{F2132303-B230-2949-3A3B-9AF38ACB33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18541" y="705663"/>
            <a:ext cx="7664050" cy="108465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/>
              <a:t>Планирование беременности:</a:t>
            </a:r>
            <a:endParaRPr sz="3600" dirty="0"/>
          </a:p>
        </p:txBody>
      </p:sp>
      <p:sp>
        <p:nvSpPr>
          <p:cNvPr id="1799" name="Google Shape;1799;p25">
            <a:extLst>
              <a:ext uri="{FF2B5EF4-FFF2-40B4-BE49-F238E27FC236}">
                <a16:creationId xmlns:a16="http://schemas.microsoft.com/office/drawing/2014/main" xmlns="" id="{BBFBE519-F269-10F0-615B-E5275D315EF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494916" y="1696718"/>
            <a:ext cx="7911300" cy="421640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2200" dirty="0"/>
              <a:t>Внедрение положительных репродуктивных установок: возраст планирования, оптимальный интервал между детьми, многодетные семьи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2200" dirty="0"/>
              <a:t>Здоровый образ жизни в течение всей жизни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2200" dirty="0"/>
              <a:t>Грамотная контрацепция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2200" dirty="0"/>
              <a:t>Вакцинация</a:t>
            </a:r>
          </a:p>
          <a:p>
            <a:pPr>
              <a:lnSpc>
                <a:spcPct val="200000"/>
              </a:lnSpc>
            </a:pPr>
            <a:endParaRPr dirty="0"/>
          </a:p>
        </p:txBody>
      </p:sp>
      <p:sp>
        <p:nvSpPr>
          <p:cNvPr id="1800" name="Google Shape;1800;p25">
            <a:extLst>
              <a:ext uri="{FF2B5EF4-FFF2-40B4-BE49-F238E27FC236}">
                <a16:creationId xmlns:a16="http://schemas.microsoft.com/office/drawing/2014/main" xmlns="" id="{4112BF00-6756-45D6-0DDC-9CEF7CD9E202}"/>
              </a:ext>
            </a:extLst>
          </p:cNvPr>
          <p:cNvSpPr/>
          <p:nvPr/>
        </p:nvSpPr>
        <p:spPr>
          <a:xfrm rot="-10285256" flipH="1">
            <a:off x="865393" y="5488186"/>
            <a:ext cx="2681073" cy="1222855"/>
          </a:xfrm>
          <a:custGeom>
            <a:avLst/>
            <a:gdLst/>
            <a:ahLst/>
            <a:cxnLst/>
            <a:rect l="l" t="t" r="r" b="b"/>
            <a:pathLst>
              <a:path w="2285409" h="1042390" extrusionOk="0">
                <a:moveTo>
                  <a:pt x="1032472" y="0"/>
                </a:moveTo>
                <a:cubicBezTo>
                  <a:pt x="776757" y="114884"/>
                  <a:pt x="523926" y="589642"/>
                  <a:pt x="491928" y="682028"/>
                </a:cubicBezTo>
                <a:cubicBezTo>
                  <a:pt x="361505" y="737095"/>
                  <a:pt x="236683" y="806710"/>
                  <a:pt x="120256" y="890588"/>
                </a:cubicBezTo>
                <a:cubicBezTo>
                  <a:pt x="173450" y="825202"/>
                  <a:pt x="352596" y="635197"/>
                  <a:pt x="420097" y="518916"/>
                </a:cubicBezTo>
                <a:cubicBezTo>
                  <a:pt x="497478" y="378606"/>
                  <a:pt x="571011" y="256413"/>
                  <a:pt x="596112" y="86125"/>
                </a:cubicBezTo>
                <a:cubicBezTo>
                  <a:pt x="285064" y="315284"/>
                  <a:pt x="156140" y="600920"/>
                  <a:pt x="104578" y="901903"/>
                </a:cubicBezTo>
                <a:cubicBezTo>
                  <a:pt x="68853" y="928103"/>
                  <a:pt x="34074" y="955847"/>
                  <a:pt x="0" y="984453"/>
                </a:cubicBezTo>
                <a:cubicBezTo>
                  <a:pt x="1886" y="994969"/>
                  <a:pt x="2877" y="1003929"/>
                  <a:pt x="23616" y="1005484"/>
                </a:cubicBezTo>
                <a:cubicBezTo>
                  <a:pt x="59207" y="975271"/>
                  <a:pt x="95586" y="946061"/>
                  <a:pt x="133350" y="918369"/>
                </a:cubicBezTo>
                <a:cubicBezTo>
                  <a:pt x="478301" y="1028402"/>
                  <a:pt x="720331" y="991045"/>
                  <a:pt x="1005884" y="1042391"/>
                </a:cubicBezTo>
                <a:cubicBezTo>
                  <a:pt x="705707" y="822312"/>
                  <a:pt x="231115" y="881647"/>
                  <a:pt x="142284" y="911822"/>
                </a:cubicBezTo>
                <a:cubicBezTo>
                  <a:pt x="258712" y="827945"/>
                  <a:pt x="385064" y="755574"/>
                  <a:pt x="517728" y="698900"/>
                </a:cubicBezTo>
                <a:cubicBezTo>
                  <a:pt x="736003" y="751357"/>
                  <a:pt x="907707" y="847624"/>
                  <a:pt x="1157884" y="838200"/>
                </a:cubicBezTo>
                <a:cubicBezTo>
                  <a:pt x="983768" y="691350"/>
                  <a:pt x="652431" y="677894"/>
                  <a:pt x="537769" y="691159"/>
                </a:cubicBezTo>
                <a:cubicBezTo>
                  <a:pt x="656196" y="643046"/>
                  <a:pt x="779901" y="604672"/>
                  <a:pt x="906069" y="581425"/>
                </a:cubicBezTo>
                <a:cubicBezTo>
                  <a:pt x="1072363" y="667950"/>
                  <a:pt x="1247642" y="724472"/>
                  <a:pt x="1425975" y="749897"/>
                </a:cubicBezTo>
                <a:cubicBezTo>
                  <a:pt x="1296962" y="646652"/>
                  <a:pt x="1135691" y="583495"/>
                  <a:pt x="971156" y="570116"/>
                </a:cubicBezTo>
                <a:cubicBezTo>
                  <a:pt x="1071239" y="555511"/>
                  <a:pt x="1173042" y="548119"/>
                  <a:pt x="1275563" y="548678"/>
                </a:cubicBezTo>
                <a:cubicBezTo>
                  <a:pt x="1278458" y="555054"/>
                  <a:pt x="1279411" y="561162"/>
                  <a:pt x="1282306" y="567531"/>
                </a:cubicBezTo>
                <a:cubicBezTo>
                  <a:pt x="1393838" y="663067"/>
                  <a:pt x="1530934" y="723119"/>
                  <a:pt x="1671441" y="738588"/>
                </a:cubicBezTo>
                <a:cubicBezTo>
                  <a:pt x="1583157" y="651669"/>
                  <a:pt x="1473416" y="587096"/>
                  <a:pt x="1355928" y="551656"/>
                </a:cubicBezTo>
                <a:cubicBezTo>
                  <a:pt x="1416482" y="555384"/>
                  <a:pt x="1477563" y="562026"/>
                  <a:pt x="1538288" y="570706"/>
                </a:cubicBezTo>
                <a:cubicBezTo>
                  <a:pt x="1552264" y="587699"/>
                  <a:pt x="1606950" y="639763"/>
                  <a:pt x="1606950" y="639763"/>
                </a:cubicBezTo>
                <a:cubicBezTo>
                  <a:pt x="1703394" y="719112"/>
                  <a:pt x="1809636" y="774548"/>
                  <a:pt x="1921872" y="823913"/>
                </a:cubicBezTo>
                <a:cubicBezTo>
                  <a:pt x="1862912" y="744620"/>
                  <a:pt x="1630496" y="604120"/>
                  <a:pt x="1556747" y="572694"/>
                </a:cubicBezTo>
                <a:cubicBezTo>
                  <a:pt x="1639424" y="585851"/>
                  <a:pt x="1721167" y="604882"/>
                  <a:pt x="1800028" y="629247"/>
                </a:cubicBezTo>
                <a:cubicBezTo>
                  <a:pt x="1801635" y="631476"/>
                  <a:pt x="1803324" y="633679"/>
                  <a:pt x="1803006" y="635597"/>
                </a:cubicBezTo>
                <a:cubicBezTo>
                  <a:pt x="1862741" y="704183"/>
                  <a:pt x="1945031" y="749751"/>
                  <a:pt x="2029028" y="778866"/>
                </a:cubicBezTo>
                <a:cubicBezTo>
                  <a:pt x="2113026" y="807993"/>
                  <a:pt x="2199513" y="821785"/>
                  <a:pt x="2285409" y="839394"/>
                </a:cubicBezTo>
                <a:cubicBezTo>
                  <a:pt x="2177828" y="647986"/>
                  <a:pt x="1957369" y="656127"/>
                  <a:pt x="1791500" y="614959"/>
                </a:cubicBezTo>
                <a:lnTo>
                  <a:pt x="1792288" y="616153"/>
                </a:lnTo>
                <a:cubicBezTo>
                  <a:pt x="1719999" y="593814"/>
                  <a:pt x="1647088" y="575310"/>
                  <a:pt x="1573213" y="562572"/>
                </a:cubicBezTo>
                <a:cubicBezTo>
                  <a:pt x="1699190" y="522554"/>
                  <a:pt x="1832369" y="499408"/>
                  <a:pt x="1966716" y="480416"/>
                </a:cubicBezTo>
                <a:cubicBezTo>
                  <a:pt x="1830972" y="447986"/>
                  <a:pt x="1687798" y="466515"/>
                  <a:pt x="1573416" y="532016"/>
                </a:cubicBezTo>
                <a:cubicBezTo>
                  <a:pt x="1573416" y="532016"/>
                  <a:pt x="1556664" y="548996"/>
                  <a:pt x="1553966" y="559397"/>
                </a:cubicBezTo>
                <a:cubicBezTo>
                  <a:pt x="1458944" y="543293"/>
                  <a:pt x="1363123" y="533070"/>
                  <a:pt x="1268616" y="531813"/>
                </a:cubicBezTo>
                <a:cubicBezTo>
                  <a:pt x="1254836" y="531590"/>
                  <a:pt x="1239057" y="531032"/>
                  <a:pt x="1224166" y="531616"/>
                </a:cubicBezTo>
                <a:cubicBezTo>
                  <a:pt x="1279214" y="508870"/>
                  <a:pt x="1565212" y="419411"/>
                  <a:pt x="1699025" y="229991"/>
                </a:cubicBezTo>
                <a:cubicBezTo>
                  <a:pt x="1514761" y="276485"/>
                  <a:pt x="1334173" y="396424"/>
                  <a:pt x="1217219" y="531419"/>
                </a:cubicBezTo>
                <a:cubicBezTo>
                  <a:pt x="1105573" y="532359"/>
                  <a:pt x="993477" y="542119"/>
                  <a:pt x="884441" y="563169"/>
                </a:cubicBezTo>
                <a:cubicBezTo>
                  <a:pt x="963117" y="504793"/>
                  <a:pt x="1264774" y="326384"/>
                  <a:pt x="1391844" y="129978"/>
                </a:cubicBezTo>
                <a:cubicBezTo>
                  <a:pt x="1298759" y="191967"/>
                  <a:pt x="1160678" y="233959"/>
                  <a:pt x="1068388" y="297066"/>
                </a:cubicBezTo>
                <a:cubicBezTo>
                  <a:pt x="979462" y="357746"/>
                  <a:pt x="907129" y="467303"/>
                  <a:pt x="866184" y="566141"/>
                </a:cubicBezTo>
                <a:cubicBezTo>
                  <a:pt x="743858" y="590004"/>
                  <a:pt x="623589" y="626085"/>
                  <a:pt x="508203" y="673697"/>
                </a:cubicBezTo>
                <a:cubicBezTo>
                  <a:pt x="698729" y="487388"/>
                  <a:pt x="909917" y="282791"/>
                  <a:pt x="103247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p25">
            <a:extLst>
              <a:ext uri="{FF2B5EF4-FFF2-40B4-BE49-F238E27FC236}">
                <a16:creationId xmlns:a16="http://schemas.microsoft.com/office/drawing/2014/main" xmlns="" id="{50711937-9782-7B11-A14A-51650486F3F4}"/>
              </a:ext>
            </a:extLst>
          </p:cNvPr>
          <p:cNvSpPr/>
          <p:nvPr/>
        </p:nvSpPr>
        <p:spPr>
          <a:xfrm>
            <a:off x="0" y="5390100"/>
            <a:ext cx="386100" cy="1467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morant Infant Medium"/>
              <a:ea typeface="Cormorant Infant Medium"/>
              <a:cs typeface="Cormorant Infant Medium"/>
              <a:sym typeface="Cormorant Infant Medium"/>
            </a:endParaRPr>
          </a:p>
        </p:txBody>
      </p:sp>
    </p:spTree>
    <p:extLst>
      <p:ext uri="{BB962C8B-B14F-4D97-AF65-F5344CB8AC3E}">
        <p14:creationId xmlns:p14="http://schemas.microsoft.com/office/powerpoint/2010/main" val="3047573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036CAE57-A7F3-575F-3620-D6E4984B41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9831586"/>
              </p:ext>
            </p:extLst>
          </p:nvPr>
        </p:nvGraphicFramePr>
        <p:xfrm>
          <a:off x="2052320" y="1574800"/>
          <a:ext cx="7680961" cy="3477639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713403">
                  <a:extLst>
                    <a:ext uri="{9D8B030D-6E8A-4147-A177-3AD203B41FA5}">
                      <a16:colId xmlns:a16="http://schemas.microsoft.com/office/drawing/2014/main" xmlns="" val="414904212"/>
                    </a:ext>
                  </a:extLst>
                </a:gridCol>
                <a:gridCol w="987121">
                  <a:extLst>
                    <a:ext uri="{9D8B030D-6E8A-4147-A177-3AD203B41FA5}">
                      <a16:colId xmlns:a16="http://schemas.microsoft.com/office/drawing/2014/main" xmlns="" val="3431398734"/>
                    </a:ext>
                  </a:extLst>
                </a:gridCol>
                <a:gridCol w="987121">
                  <a:extLst>
                    <a:ext uri="{9D8B030D-6E8A-4147-A177-3AD203B41FA5}">
                      <a16:colId xmlns:a16="http://schemas.microsoft.com/office/drawing/2014/main" xmlns="" val="4197691382"/>
                    </a:ext>
                  </a:extLst>
                </a:gridCol>
                <a:gridCol w="1075531">
                  <a:extLst>
                    <a:ext uri="{9D8B030D-6E8A-4147-A177-3AD203B41FA5}">
                      <a16:colId xmlns:a16="http://schemas.microsoft.com/office/drawing/2014/main" xmlns="" val="3278304044"/>
                    </a:ext>
                  </a:extLst>
                </a:gridCol>
                <a:gridCol w="917785">
                  <a:extLst>
                    <a:ext uri="{9D8B030D-6E8A-4147-A177-3AD203B41FA5}">
                      <a16:colId xmlns:a16="http://schemas.microsoft.com/office/drawing/2014/main" xmlns="" val="3596489720"/>
                    </a:ext>
                  </a:extLst>
                </a:gridCol>
              </a:tblGrid>
              <a:tr h="902778">
                <a:tc>
                  <a:txBody>
                    <a:bodyPr/>
                    <a:lstStyle/>
                    <a:p>
                      <a:pPr marL="82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2022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2023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55625450"/>
                  </a:ext>
                </a:extLst>
              </a:tr>
              <a:tr h="1073925">
                <a:tc>
                  <a:txBody>
                    <a:bodyPr/>
                    <a:lstStyle/>
                    <a:p>
                      <a:pPr marL="1651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Количество родившихся живыми детей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5156</a:t>
                      </a: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4361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4243</a:t>
                      </a: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4012</a:t>
                      </a: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57870490"/>
                  </a:ext>
                </a:extLst>
              </a:tr>
              <a:tr h="750468">
                <a:tc>
                  <a:txBody>
                    <a:bodyPr/>
                    <a:lstStyle/>
                    <a:p>
                      <a:pPr marL="1651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Перинатальная смертность</a:t>
                      </a: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7,3 ‰</a:t>
                      </a: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5,9 ‰</a:t>
                      </a: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5,2 ‰</a:t>
                      </a: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5,4 ‰</a:t>
                      </a: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97909305"/>
                  </a:ext>
                </a:extLst>
              </a:tr>
              <a:tr h="750468">
                <a:tc>
                  <a:txBody>
                    <a:bodyPr/>
                    <a:lstStyle/>
                    <a:p>
                      <a:pPr marL="1651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Младенческая смертность</a:t>
                      </a: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3,7 ‰</a:t>
                      </a: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5,1 ‰</a:t>
                      </a: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3,1 ‰</a:t>
                      </a: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4,0 ‰</a:t>
                      </a: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30354960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88964" y="705080"/>
            <a:ext cx="67874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Статистика по Республике Карелия</a:t>
            </a:r>
          </a:p>
        </p:txBody>
      </p:sp>
    </p:spTree>
    <p:extLst>
      <p:ext uri="{BB962C8B-B14F-4D97-AF65-F5344CB8AC3E}">
        <p14:creationId xmlns:p14="http://schemas.microsoft.com/office/powerpoint/2010/main" val="18327683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9B2595EB-563F-D646-A251-207581DE7B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428" y="439782"/>
            <a:ext cx="7915049" cy="526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1097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2F5B5326-5C31-CA0C-A0FF-2484A5550F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" r="9077" b="2785"/>
          <a:stretch>
            <a:fillRect/>
          </a:stretch>
        </p:blipFill>
        <p:spPr>
          <a:xfrm>
            <a:off x="1327910" y="1718320"/>
            <a:ext cx="9720000" cy="421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46478CA-E5F0-9F97-8A68-946BFD41FEB9}"/>
              </a:ext>
            </a:extLst>
          </p:cNvPr>
          <p:cNvSpPr txBox="1"/>
          <p:nvPr/>
        </p:nvSpPr>
        <p:spPr>
          <a:xfrm>
            <a:off x="2174159" y="450626"/>
            <a:ext cx="827341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/>
              <a:t>Фактическое изменение </a:t>
            </a:r>
          </a:p>
          <a:p>
            <a:pPr algn="ctr"/>
            <a:r>
              <a:rPr lang="ru-RU" sz="2800" dirty="0"/>
              <a:t>суммарного коэффициента рождаемости</a:t>
            </a:r>
          </a:p>
        </p:txBody>
      </p:sp>
    </p:spTree>
    <p:extLst>
      <p:ext uri="{BB962C8B-B14F-4D97-AF65-F5344CB8AC3E}">
        <p14:creationId xmlns:p14="http://schemas.microsoft.com/office/powerpoint/2010/main" val="3624579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A5C8BE-0B8D-B83E-C3D2-95514E180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40661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Суммарный коэффициент рождаемости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64D133D4-6E28-87BC-0239-39FE151EA1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0107515"/>
              </p:ext>
            </p:extLst>
          </p:nvPr>
        </p:nvGraphicFramePr>
        <p:xfrm>
          <a:off x="2327955" y="1502228"/>
          <a:ext cx="8915400" cy="4355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89086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2003" y="584106"/>
            <a:ext cx="8911687" cy="1280890"/>
          </a:xfrm>
        </p:spPr>
        <p:txBody>
          <a:bodyPr>
            <a:noAutofit/>
          </a:bodyPr>
          <a:lstStyle/>
          <a:p>
            <a:pPr lvl="0" algn="ctr"/>
            <a:r>
              <a:rPr lang="ru-RU" altLang="ru-RU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Показатели, характеризующие репродуктивный выбор женщин  </a:t>
            </a:r>
            <a:r>
              <a:rPr lang="ru-RU" altLang="ru-RU" sz="28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altLang="ru-RU" sz="28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sz="2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839659"/>
              </p:ext>
            </p:extLst>
          </p:nvPr>
        </p:nvGraphicFramePr>
        <p:xfrm>
          <a:off x="1104643" y="1743076"/>
          <a:ext cx="8516565" cy="485998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46133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7340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696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4571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072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07220"/>
              </a:tblGrid>
              <a:tr h="383169">
                <a:tc>
                  <a:txBody>
                    <a:bodyPr/>
                    <a:lstStyle/>
                    <a:p>
                      <a:pPr marL="82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30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2021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2022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2023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65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Число абортов, абс. 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1680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1622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1489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2127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2104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3026">
                <a:tc>
                  <a:txBody>
                    <a:bodyPr/>
                    <a:lstStyle/>
                    <a:p>
                      <a:pPr marR="762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из них по желанию,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абс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 (%) от всех абортов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748 (44,5%)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793 (48,9%) 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627 (42,1%) 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1381 (64,9%)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1279 (60,7%)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30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Число абортов на 1000 женщин фертильного возраста 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14,7 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 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12,5 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18,4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18,4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65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Число абортов на 100 родов 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36,8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34,5 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52,3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66,0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359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Беременные, обратившиеся в МО в ситуации репродуктивного выбора, получившие услуги по оказанию правовой, психологической и медико-социальной помощи,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абс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 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1772 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1757 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1622 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2528 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1447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5289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Беременные, обратившиеся в МО в ситуации репродуктивного выбора, получившие услуги по оказанию правовой, психологической и медико-социальной помощи и вставшие на учет по беременности,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абс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(%)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всех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обратившихся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114 (13,8%) 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124 (14,5%) 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133 (17,5%) 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256 (15,8%)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167 (13,0%)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95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80500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49F332-B6BA-D766-C3BC-D9084C89A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40" y="685070"/>
            <a:ext cx="8911687" cy="1280890"/>
          </a:xfrm>
        </p:spPr>
        <p:txBody>
          <a:bodyPr/>
          <a:lstStyle/>
          <a:p>
            <a:pPr algn="ctr"/>
            <a:r>
              <a:rPr lang="ru-RU" dirty="0"/>
              <a:t>Заболеваемость женским бесплодием в Республике Карелия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FB524E4A-D21E-D934-66D4-76B536649D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0965029"/>
              </p:ext>
            </p:extLst>
          </p:nvPr>
        </p:nvGraphicFramePr>
        <p:xfrm>
          <a:off x="1920240" y="2489200"/>
          <a:ext cx="8724486" cy="2704653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3692498">
                  <a:extLst>
                    <a:ext uri="{9D8B030D-6E8A-4147-A177-3AD203B41FA5}">
                      <a16:colId xmlns:a16="http://schemas.microsoft.com/office/drawing/2014/main" xmlns="" val="3379747043"/>
                    </a:ext>
                  </a:extLst>
                </a:gridCol>
                <a:gridCol w="987906">
                  <a:extLst>
                    <a:ext uri="{9D8B030D-6E8A-4147-A177-3AD203B41FA5}">
                      <a16:colId xmlns:a16="http://schemas.microsoft.com/office/drawing/2014/main" xmlns="" val="4008199933"/>
                    </a:ext>
                  </a:extLst>
                </a:gridCol>
                <a:gridCol w="1060784">
                  <a:extLst>
                    <a:ext uri="{9D8B030D-6E8A-4147-A177-3AD203B41FA5}">
                      <a16:colId xmlns:a16="http://schemas.microsoft.com/office/drawing/2014/main" xmlns="" val="1040084506"/>
                    </a:ext>
                  </a:extLst>
                </a:gridCol>
                <a:gridCol w="1012198">
                  <a:extLst>
                    <a:ext uri="{9D8B030D-6E8A-4147-A177-3AD203B41FA5}">
                      <a16:colId xmlns:a16="http://schemas.microsoft.com/office/drawing/2014/main" xmlns="" val="1074587066"/>
                    </a:ext>
                  </a:extLst>
                </a:gridCol>
                <a:gridCol w="985550">
                  <a:extLst>
                    <a:ext uri="{9D8B030D-6E8A-4147-A177-3AD203B41FA5}">
                      <a16:colId xmlns:a16="http://schemas.microsoft.com/office/drawing/2014/main" xmlns="" val="217158030"/>
                    </a:ext>
                  </a:extLst>
                </a:gridCol>
                <a:gridCol w="985550"/>
              </a:tblGrid>
              <a:tr h="607507">
                <a:tc>
                  <a:txBody>
                    <a:bodyPr/>
                    <a:lstStyle/>
                    <a:p>
                      <a:pPr algn="ctr"/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2022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2024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2025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92433265"/>
                  </a:ext>
                </a:extLst>
              </a:tr>
              <a:tr h="1048573">
                <a:tc>
                  <a:txBody>
                    <a:bodyPr/>
                    <a:lstStyle/>
                    <a:p>
                      <a:pPr algn="l"/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Общая заболеваемость женским бесплодием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1673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1492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1237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839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854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83729540"/>
                  </a:ext>
                </a:extLst>
              </a:tr>
              <a:tr h="1048573">
                <a:tc>
                  <a:txBody>
                    <a:bodyPr/>
                    <a:lstStyle/>
                    <a:p>
                      <a:pPr algn="l"/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Число случаев на 100 тыс. женского населения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1413,0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1358,7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1148,7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784,1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789,2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290947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93586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7540" y="302907"/>
            <a:ext cx="9444600" cy="1113249"/>
          </a:xfrm>
        </p:spPr>
        <p:txBody>
          <a:bodyPr>
            <a:noAutofit/>
          </a:bodyPr>
          <a:lstStyle/>
          <a:p>
            <a:pPr lvl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Эффективность вспомогательных репродуктивных технологий в Республике Карелия</a:t>
            </a:r>
            <a:r>
              <a:rPr lang="ru-RU" altLang="ru-RU" sz="2800" dirty="0">
                <a:solidFill>
                  <a:schemeClr val="tx1"/>
                </a:solidFill>
                <a:latin typeface="Cormorant Infant Medium"/>
              </a:rPr>
              <a:t/>
            </a:r>
            <a:br>
              <a:rPr lang="ru-RU" altLang="ru-RU" sz="2800" dirty="0">
                <a:solidFill>
                  <a:schemeClr val="tx1"/>
                </a:solidFill>
                <a:latin typeface="Cormorant Infant Medium"/>
              </a:rPr>
            </a:br>
            <a:endParaRPr lang="ru-RU" sz="2800" dirty="0">
              <a:latin typeface="Cormorant Infant Medium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958911"/>
              </p:ext>
            </p:extLst>
          </p:nvPr>
        </p:nvGraphicFramePr>
        <p:xfrm>
          <a:off x="844330" y="1710796"/>
          <a:ext cx="10503340" cy="4072137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61548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431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796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686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5706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46790">
                <a:tc>
                  <a:txBody>
                    <a:bodyPr/>
                    <a:lstStyle/>
                    <a:p>
                      <a:pPr marL="82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2022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2023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2025 </a:t>
                      </a: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0797">
                <a:tc>
                  <a:txBody>
                    <a:bodyPr/>
                    <a:lstStyle/>
                    <a:p>
                      <a:pPr marL="1651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Число циклов ЭКО </a:t>
                      </a: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 переносом, 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выполненных в  течение одного года,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абс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641 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716 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666 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433</a:t>
                      </a: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5463">
                <a:tc>
                  <a:txBody>
                    <a:bodyPr/>
                    <a:lstStyle/>
                    <a:p>
                      <a:pPr marL="1651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Доля родов после ЭКО, от всех родов, %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3,7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4,4 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4,4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4,3</a:t>
                      </a: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99087">
                <a:tc>
                  <a:txBody>
                    <a:bodyPr/>
                    <a:lstStyle/>
                    <a:p>
                      <a:pPr marL="1651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Число и доля женщин, у которых беременность после применения процедуры ЭКО (циклов с переносом эмбрионов) завершилась родами, в общем числе женщин, которым были проведены процедуры ЭКО (циклы с переносом эмбрионов),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абс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 (%)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492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413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163/ 32,9%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3365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54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186/</a:t>
                      </a:r>
                    </a:p>
                    <a:p>
                      <a:pPr marL="654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34,3%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3365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413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marL="6413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177/ 34,5%</a:t>
                      </a:r>
                    </a:p>
                    <a:p>
                      <a:pPr marL="6413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3365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142/ </a:t>
                      </a:r>
                    </a:p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36,0%</a:t>
                      </a:r>
                    </a:p>
                  </a:txBody>
                  <a:tcPr marL="7620" marR="33655" marT="304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8524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8AD5F67C-609B-7DFC-D59B-745EEED6DC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1" y="435371"/>
            <a:ext cx="7617096" cy="577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0712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4900" y="598206"/>
            <a:ext cx="9444600" cy="763500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Федеральные проекты: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16980" y="1361706"/>
            <a:ext cx="9444600" cy="1325219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ru-RU" sz="2000" dirty="0"/>
              <a:t>«Охрана материнства и детства»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ru-RU" sz="2000" dirty="0"/>
              <a:t>«Здоровье для каждого»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216980" y="2629054"/>
            <a:ext cx="9444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ormorant SC SemiBold"/>
              <a:buNone/>
              <a:defRPr sz="5400" b="0" i="0" u="none" strike="noStrike" cap="none">
                <a:solidFill>
                  <a:schemeClr val="dk1"/>
                </a:solidFill>
                <a:latin typeface="Cormorant SC SemiBold"/>
                <a:ea typeface="Cormorant SC SemiBold"/>
                <a:cs typeface="Cormorant SC SemiBold"/>
                <a:sym typeface="Cormorant SC SemiBold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ormorant SC SemiBold"/>
              <a:buNone/>
              <a:defRPr sz="4500" b="0" i="0" u="none" strike="noStrike" cap="none">
                <a:solidFill>
                  <a:schemeClr val="dk1"/>
                </a:solidFill>
                <a:latin typeface="Cormorant SC SemiBold"/>
                <a:ea typeface="Cormorant SC SemiBold"/>
                <a:cs typeface="Cormorant SC SemiBold"/>
                <a:sym typeface="Cormorant SC SemiBold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ormorant SC SemiBold"/>
              <a:buNone/>
              <a:defRPr sz="4500" b="0" i="0" u="none" strike="noStrike" cap="none">
                <a:solidFill>
                  <a:schemeClr val="dk1"/>
                </a:solidFill>
                <a:latin typeface="Cormorant SC SemiBold"/>
                <a:ea typeface="Cormorant SC SemiBold"/>
                <a:cs typeface="Cormorant SC SemiBold"/>
                <a:sym typeface="Cormorant SC SemiBold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ormorant SC SemiBold"/>
              <a:buNone/>
              <a:defRPr sz="4500" b="0" i="0" u="none" strike="noStrike" cap="none">
                <a:solidFill>
                  <a:schemeClr val="dk1"/>
                </a:solidFill>
                <a:latin typeface="Cormorant SC SemiBold"/>
                <a:ea typeface="Cormorant SC SemiBold"/>
                <a:cs typeface="Cormorant SC SemiBold"/>
                <a:sym typeface="Cormorant SC SemiBold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ormorant SC SemiBold"/>
              <a:buNone/>
              <a:defRPr sz="4500" b="0" i="0" u="none" strike="noStrike" cap="none">
                <a:solidFill>
                  <a:schemeClr val="dk1"/>
                </a:solidFill>
                <a:latin typeface="Cormorant SC SemiBold"/>
                <a:ea typeface="Cormorant SC SemiBold"/>
                <a:cs typeface="Cormorant SC SemiBold"/>
                <a:sym typeface="Cormorant SC SemiBold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ormorant SC SemiBold"/>
              <a:buNone/>
              <a:defRPr sz="4500" b="0" i="0" u="none" strike="noStrike" cap="none">
                <a:solidFill>
                  <a:schemeClr val="dk1"/>
                </a:solidFill>
                <a:latin typeface="Cormorant SC SemiBold"/>
                <a:ea typeface="Cormorant SC SemiBold"/>
                <a:cs typeface="Cormorant SC SemiBold"/>
                <a:sym typeface="Cormorant SC SemiBold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ormorant SC SemiBold"/>
              <a:buNone/>
              <a:defRPr sz="4500" b="0" i="0" u="none" strike="noStrike" cap="none">
                <a:solidFill>
                  <a:schemeClr val="dk1"/>
                </a:solidFill>
                <a:latin typeface="Cormorant SC SemiBold"/>
                <a:ea typeface="Cormorant SC SemiBold"/>
                <a:cs typeface="Cormorant SC SemiBold"/>
                <a:sym typeface="Cormorant SC SemiBold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ormorant SC SemiBold"/>
              <a:buNone/>
              <a:defRPr sz="4500" b="0" i="0" u="none" strike="noStrike" cap="none">
                <a:solidFill>
                  <a:schemeClr val="dk1"/>
                </a:solidFill>
                <a:latin typeface="Cormorant SC SemiBold"/>
                <a:ea typeface="Cormorant SC SemiBold"/>
                <a:cs typeface="Cormorant SC SemiBold"/>
                <a:sym typeface="Cormorant SC SemiBold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ormorant SC SemiBold"/>
              <a:buNone/>
              <a:defRPr sz="4500" b="0" i="0" u="none" strike="noStrike" cap="none">
                <a:solidFill>
                  <a:schemeClr val="dk1"/>
                </a:solidFill>
                <a:latin typeface="Cormorant SC SemiBold"/>
                <a:ea typeface="Cormorant SC SemiBold"/>
                <a:cs typeface="Cormorant SC SemiBold"/>
                <a:sym typeface="Cormorant SC SemiBold"/>
              </a:defRPr>
            </a:lvl9pPr>
          </a:lstStyle>
          <a:p>
            <a:r>
              <a:rPr lang="ru-RU" sz="3600" kern="0" dirty="0">
                <a:latin typeface="+mj-lt"/>
              </a:rPr>
              <a:t>Региональные проекты:</a:t>
            </a: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2084900" y="3334683"/>
            <a:ext cx="9444600" cy="258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Cormorant Infant Medium"/>
              <a:buChar char="●"/>
              <a:defRPr sz="2500" b="0" i="0" u="none" strike="noStrike" cap="none">
                <a:solidFill>
                  <a:schemeClr val="dk2"/>
                </a:solidFill>
                <a:latin typeface="Cormorant Infant Medium"/>
                <a:ea typeface="Cormorant Infant Medium"/>
                <a:cs typeface="Cormorant Infant Medium"/>
                <a:sym typeface="Cormorant Infant Medium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ormorant Infant Medium"/>
              <a:buChar char="○"/>
              <a:defRPr sz="2400" b="0" i="0" u="none" strike="noStrike" cap="none">
                <a:solidFill>
                  <a:schemeClr val="dk2"/>
                </a:solidFill>
                <a:latin typeface="Cormorant Infant Medium"/>
                <a:ea typeface="Cormorant Infant Medium"/>
                <a:cs typeface="Cormorant Infant Medium"/>
                <a:sym typeface="Cormorant Infant Medium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ormorant Infant Medium"/>
              <a:buChar char="■"/>
              <a:defRPr sz="2400" b="0" i="0" u="none" strike="noStrike" cap="none">
                <a:solidFill>
                  <a:schemeClr val="dk2"/>
                </a:solidFill>
                <a:latin typeface="Cormorant Infant Medium"/>
                <a:ea typeface="Cormorant Infant Medium"/>
                <a:cs typeface="Cormorant Infant Medium"/>
                <a:sym typeface="Cormorant Infant Medium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ormorant Infant Medium"/>
              <a:buChar char="●"/>
              <a:defRPr sz="2400" b="0" i="0" u="none" strike="noStrike" cap="none">
                <a:solidFill>
                  <a:schemeClr val="dk2"/>
                </a:solidFill>
                <a:latin typeface="Cormorant Infant Medium"/>
                <a:ea typeface="Cormorant Infant Medium"/>
                <a:cs typeface="Cormorant Infant Medium"/>
                <a:sym typeface="Cormorant Infant Medium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ormorant Infant Medium"/>
              <a:buChar char="○"/>
              <a:defRPr sz="2400" b="0" i="0" u="none" strike="noStrike" cap="none">
                <a:solidFill>
                  <a:schemeClr val="dk2"/>
                </a:solidFill>
                <a:latin typeface="Cormorant Infant Medium"/>
                <a:ea typeface="Cormorant Infant Medium"/>
                <a:cs typeface="Cormorant Infant Medium"/>
                <a:sym typeface="Cormorant Infant Medium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ormorant Infant Medium"/>
              <a:buChar char="■"/>
              <a:defRPr sz="2400" b="0" i="0" u="none" strike="noStrike" cap="none">
                <a:solidFill>
                  <a:schemeClr val="dk2"/>
                </a:solidFill>
                <a:latin typeface="Cormorant Infant Medium"/>
                <a:ea typeface="Cormorant Infant Medium"/>
                <a:cs typeface="Cormorant Infant Medium"/>
                <a:sym typeface="Cormorant Infant Medium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ormorant Infant Medium"/>
              <a:buChar char="●"/>
              <a:defRPr sz="2400" b="0" i="0" u="none" strike="noStrike" cap="none">
                <a:solidFill>
                  <a:schemeClr val="dk2"/>
                </a:solidFill>
                <a:latin typeface="Cormorant Infant Medium"/>
                <a:ea typeface="Cormorant Infant Medium"/>
                <a:cs typeface="Cormorant Infant Medium"/>
                <a:sym typeface="Cormorant Infant Medium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ormorant Infant Medium"/>
              <a:buChar char="○"/>
              <a:defRPr sz="2400" b="0" i="0" u="none" strike="noStrike" cap="none">
                <a:solidFill>
                  <a:schemeClr val="dk2"/>
                </a:solidFill>
                <a:latin typeface="Cormorant Infant Medium"/>
                <a:ea typeface="Cormorant Infant Medium"/>
                <a:cs typeface="Cormorant Infant Medium"/>
                <a:sym typeface="Cormorant Infant Medium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ormorant Infant Medium"/>
              <a:buChar char="■"/>
              <a:defRPr sz="2400" b="0" i="0" u="none" strike="noStrike" cap="none">
                <a:solidFill>
                  <a:schemeClr val="dk2"/>
                </a:solidFill>
                <a:latin typeface="Cormorant Infant Medium"/>
                <a:ea typeface="Cormorant Infant Medium"/>
                <a:cs typeface="Cormorant Infant Medium"/>
                <a:sym typeface="Cormorant Infant Medium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+mn-lt"/>
              </a:rPr>
              <a:t>«Повышение рождаемости в Республике Карелия»</a:t>
            </a:r>
            <a:endParaRPr lang="ru-RU" sz="2000" kern="0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kern="0" dirty="0">
                <a:solidFill>
                  <a:schemeClr val="tx1"/>
                </a:solidFill>
                <a:latin typeface="+mn-lt"/>
              </a:rPr>
              <a:t>«Здравствуй, мама!»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+mn-lt"/>
              </a:rPr>
              <a:t>Организация дистанционного мониторинга беременных в рамках реализации проекта «РТ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Доктис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» и ВТБ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+mn-lt"/>
              </a:rPr>
              <a:t>Школы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родительства</a:t>
            </a: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651465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700" y="286872"/>
            <a:ext cx="9444600" cy="1124265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Целевые показатели региональных программ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3177254"/>
              </p:ext>
            </p:extLst>
          </p:nvPr>
        </p:nvGraphicFramePr>
        <p:xfrm>
          <a:off x="706120" y="1258738"/>
          <a:ext cx="10779760" cy="4843089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3670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280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995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7050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2854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1403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7206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107921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2025</a:t>
                      </a:r>
                      <a:endParaRPr lang="ru-RU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2026</a:t>
                      </a:r>
                      <a:endParaRPr lang="ru-RU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2027</a:t>
                      </a:r>
                      <a:endParaRPr lang="ru-RU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2028</a:t>
                      </a:r>
                      <a:endParaRPr lang="ru-RU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2029</a:t>
                      </a:r>
                      <a:endParaRPr lang="ru-RU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2030</a:t>
                      </a:r>
                      <a:endParaRPr lang="ru-RU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92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Целевое значение общего количества рождений в год, человек</a:t>
                      </a:r>
                      <a:endParaRPr lang="ru-RU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4052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(факт 3944)</a:t>
                      </a:r>
                      <a:endParaRPr lang="ru-RU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3955</a:t>
                      </a:r>
                      <a:endParaRPr lang="ru-RU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+mn-lt"/>
                        </a:rPr>
                        <a:t>3886</a:t>
                      </a:r>
                      <a:endParaRPr lang="ru-RU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3850</a:t>
                      </a:r>
                      <a:endParaRPr lang="ru-RU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3841</a:t>
                      </a:r>
                      <a:endParaRPr lang="ru-RU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</a:rPr>
                        <a:t>3850</a:t>
                      </a:r>
                      <a:endParaRPr lang="ru-RU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53609175"/>
                  </a:ext>
                </a:extLst>
              </a:tr>
              <a:tr h="1079218">
                <a:tc>
                  <a:txBody>
                    <a:bodyPr/>
                    <a:lstStyle/>
                    <a:p>
                      <a:pPr marL="1270" marR="381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Охват граждан репродуктивного возраста (18– 49 лет) диспансеризацией с целью оценки репродуктивного здоровья, процент 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30480" marT="241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37,0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(факт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23,3%)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30480" marT="24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35,0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30480" marT="24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38,0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30480" marT="24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42,0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30480" marT="24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46,0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30480" marT="24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50,0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30480" marT="24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2184942"/>
                  </a:ext>
                </a:extLst>
              </a:tr>
              <a:tr h="120399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Оказана медицинская помощь с использованием вспомогательных репродуктивных технологий для лечения бесплодия, нарастающий итог, единица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05" marR="22860" marT="190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612</a:t>
                      </a:r>
                    </a:p>
                    <a:p>
                      <a:pPr marL="63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(факт 433)</a:t>
                      </a:r>
                    </a:p>
                  </a:txBody>
                  <a:tcPr marL="52705" marR="22860" marT="190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1226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05" marR="22860" marT="190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1842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05" marR="22860" marT="190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2460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05" marR="22860" marT="190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3080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05" marR="22860" marT="190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3702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05" marR="22860" marT="190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31596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3700" y="296910"/>
            <a:ext cx="9444600" cy="763500"/>
          </a:xfrm>
        </p:spPr>
        <p:txBody>
          <a:bodyPr>
            <a:normAutofit fontScale="90000"/>
          </a:bodyPr>
          <a:lstStyle/>
          <a:p>
            <a:r>
              <a:rPr lang="ru-RU" dirty="0"/>
              <a:t>«Болевые точки»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3700" y="1446000"/>
            <a:ext cx="9444600" cy="515310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Молодые пациентки недостаточно вовлечены в прохождении ДОРЗ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Среди контрацептивных методов преобладают ненадежные методы, что влечет за собой риск инфицирования ИППП (в </a:t>
            </a:r>
            <a:r>
              <a:rPr lang="ru-RU" dirty="0" err="1"/>
              <a:t>т.ч</a:t>
            </a:r>
            <a:r>
              <a:rPr lang="ru-RU" dirty="0"/>
              <a:t>. ВПЧ ВКР), увеличение количества абортов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Репродуктивные планы – более 6% пациенток не планируют беременность вообще, около 8% затрудняются ответить на этот вопрос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cs typeface="Times New Roman" panose="02020603050405020304" pitchFamily="18" charset="0"/>
              </a:rPr>
              <a:t>Недостаточное количество врачей акушеров-гинекологов и акушерок, как следствие: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cs typeface="Times New Roman" panose="02020603050405020304" pitchFamily="18" charset="0"/>
              </a:rPr>
              <a:t>Переработки и эмоциональное выгорание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cs typeface="Times New Roman" panose="02020603050405020304" pitchFamily="18" charset="0"/>
              </a:rPr>
              <a:t>Проблемы с доступностью медицинской помощи (особенно в сезон простудных заболеваний, летний период)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cs typeface="Times New Roman" panose="02020603050405020304" pitchFamily="18" charset="0"/>
              </a:rPr>
              <a:t>Невозможность выполнения в полном объеме планов по ДОРЗ, диспансерному наблюдению больных, дистанционному мониторингу беременных</a:t>
            </a:r>
          </a:p>
          <a:p>
            <a:pPr marL="6985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2948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5D172E-F77D-13C0-08E4-8006101BF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3405" y="2920270"/>
            <a:ext cx="8911687" cy="1280890"/>
          </a:xfrm>
        </p:spPr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002723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37BDF9AA-186D-EE4B-67CA-80C7543B66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6064014"/>
              </p:ext>
            </p:extLst>
          </p:nvPr>
        </p:nvGraphicFramePr>
        <p:xfrm>
          <a:off x="1805441" y="1426028"/>
          <a:ext cx="5259387" cy="4005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xmlns="" id="{51D5BFE5-72A3-D8CD-9130-368ACE421D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5834190"/>
              </p:ext>
            </p:extLst>
          </p:nvPr>
        </p:nvGraphicFramePr>
        <p:xfrm>
          <a:off x="7180943" y="1360713"/>
          <a:ext cx="4608286" cy="4005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A1520C0-E1A1-FEC5-D24A-B1E850F54D90}"/>
              </a:ext>
            </a:extLst>
          </p:cNvPr>
          <p:cNvSpPr txBox="1"/>
          <p:nvPr/>
        </p:nvSpPr>
        <p:spPr>
          <a:xfrm>
            <a:off x="2340429" y="435429"/>
            <a:ext cx="8396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Динамика численности женского населения</a:t>
            </a:r>
          </a:p>
        </p:txBody>
      </p:sp>
    </p:spTree>
    <p:extLst>
      <p:ext uri="{BB962C8B-B14F-4D97-AF65-F5344CB8AC3E}">
        <p14:creationId xmlns:p14="http://schemas.microsoft.com/office/powerpoint/2010/main" val="688547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D322BD-B158-0CC6-4CE5-FAD14E5A5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1668" y="341081"/>
            <a:ext cx="8911687" cy="758376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Динамика численности женского населения фертильного возраста</a:t>
            </a:r>
          </a:p>
        </p:txBody>
      </p:sp>
      <p:graphicFrame>
        <p:nvGraphicFramePr>
          <p:cNvPr id="4" name="Объект 5">
            <a:extLst>
              <a:ext uri="{FF2B5EF4-FFF2-40B4-BE49-F238E27FC236}">
                <a16:creationId xmlns:a16="http://schemas.microsoft.com/office/drawing/2014/main" xmlns="" id="{77A9DB72-AEBD-3AC8-5096-34AFF8EB88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5235250"/>
              </p:ext>
            </p:extLst>
          </p:nvPr>
        </p:nvGraphicFramePr>
        <p:xfrm>
          <a:off x="1805441" y="1426028"/>
          <a:ext cx="5259387" cy="4005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xmlns="" id="{95154AE1-568F-7A92-8FEF-4348958C6E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543278"/>
              </p:ext>
            </p:extLst>
          </p:nvPr>
        </p:nvGraphicFramePr>
        <p:xfrm>
          <a:off x="7180943" y="1360713"/>
          <a:ext cx="4608286" cy="4005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8862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238641D-A142-233A-3BD2-F44C416A3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0012" y="1823720"/>
            <a:ext cx="8915400" cy="3210560"/>
          </a:xfrm>
        </p:spPr>
        <p:txBody>
          <a:bodyPr/>
          <a:lstStyle/>
          <a:p>
            <a:r>
              <a:rPr lang="ru-RU" sz="2800" dirty="0"/>
              <a:t>Репродуктивное здоровье женщины – состояние, при котором женщина может иметь и вынашивать здоровую беременность, родить здорового ребенка</a:t>
            </a:r>
          </a:p>
          <a:p>
            <a:r>
              <a:rPr lang="ru-RU" sz="2800" dirty="0"/>
              <a:t>Улучшение репродуктивного здоровья напрямую влияет на повышение рождаемости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3161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59F415B4-BED0-0FE2-31AE-8234B12DB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070" y="745305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ru-RU" dirty="0"/>
              <a:t>Меры по сохранению репродуктивного здоровья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48CE5810-5978-4F6D-E515-B82EB4917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5932" y="2476588"/>
            <a:ext cx="8915400" cy="3777622"/>
          </a:xfrm>
        </p:spPr>
        <p:txBody>
          <a:bodyPr>
            <a:normAutofit/>
          </a:bodyPr>
          <a:lstStyle/>
          <a:p>
            <a:r>
              <a:rPr lang="ru-RU" sz="2800" dirty="0"/>
              <a:t>Ведение здорового образа жизни</a:t>
            </a:r>
          </a:p>
          <a:p>
            <a:r>
              <a:rPr lang="ru-RU" sz="2800" dirty="0"/>
              <a:t>Проверка своего здоровья</a:t>
            </a:r>
          </a:p>
          <a:p>
            <a:r>
              <a:rPr lang="ru-RU" sz="2800" dirty="0"/>
              <a:t>Планирование беременности</a:t>
            </a:r>
          </a:p>
        </p:txBody>
      </p:sp>
    </p:spTree>
    <p:extLst>
      <p:ext uri="{BB962C8B-B14F-4D97-AF65-F5344CB8AC3E}">
        <p14:creationId xmlns:p14="http://schemas.microsoft.com/office/powerpoint/2010/main" val="4025317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80033D-9771-BB02-B287-832977FFD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Проверка своего здоровья: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B15B231-8D77-6447-9182-63C18208D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2640" y="1452880"/>
            <a:ext cx="9431972" cy="5130800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200000"/>
              </a:lnSpc>
            </a:pPr>
            <a:r>
              <a:rPr lang="ru-RU" sz="6000" dirty="0"/>
              <a:t>Профосмотр – 1 раз в год </a:t>
            </a:r>
          </a:p>
          <a:p>
            <a:pPr marL="69850" indent="0">
              <a:lnSpc>
                <a:spcPct val="200000"/>
              </a:lnSpc>
              <a:buNone/>
            </a:pPr>
            <a:r>
              <a:rPr lang="ru-RU" sz="4300" dirty="0"/>
              <a:t>С 18 лет</a:t>
            </a:r>
          </a:p>
          <a:p>
            <a:pPr marL="69850" indent="0">
              <a:lnSpc>
                <a:spcPct val="200000"/>
              </a:lnSpc>
              <a:buNone/>
            </a:pPr>
            <a:r>
              <a:rPr lang="ru-RU" sz="4300" dirty="0"/>
              <a:t>В целях раннего (своевременного) выявления состояний, заболеваний и факторов риска их развития, немедицинского потребления наркотических средств и психотропных веществ, а также в целях определения групп здоровья и выработки рекомендаций для пациентов</a:t>
            </a:r>
          </a:p>
          <a:p>
            <a:pPr>
              <a:lnSpc>
                <a:spcPct val="200000"/>
              </a:lnSpc>
            </a:pPr>
            <a:r>
              <a:rPr lang="ru-RU" sz="6000" dirty="0"/>
              <a:t>Диспансеризация репродуктивного здоровья (ДОРЗ) – 1 и 2 этапы </a:t>
            </a:r>
          </a:p>
          <a:p>
            <a:pPr marL="69850" indent="0">
              <a:lnSpc>
                <a:spcPct val="200000"/>
              </a:lnSpc>
              <a:buNone/>
            </a:pPr>
            <a:r>
              <a:rPr lang="ru-RU" sz="4300" dirty="0"/>
              <a:t>С 18 до 49 лет</a:t>
            </a:r>
          </a:p>
          <a:p>
            <a:pPr marL="69850" indent="0">
              <a:lnSpc>
                <a:spcPct val="200000"/>
              </a:lnSpc>
              <a:buNone/>
            </a:pPr>
            <a:r>
              <a:rPr lang="ru-RU" sz="4300" dirty="0"/>
              <a:t>Комплекс мероприятий, включающий анкетирование, профилактический медицинский осмотр и дополнительные методы обследования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0975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282622"/>
              </p:ext>
            </p:extLst>
          </p:nvPr>
        </p:nvGraphicFramePr>
        <p:xfrm>
          <a:off x="1620587" y="2162212"/>
          <a:ext cx="8935652" cy="3811868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32440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510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3051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3051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795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17626">
                <a:tc rowSpan="2">
                  <a:txBody>
                    <a:bodyPr/>
                    <a:lstStyle/>
                    <a:p>
                      <a:pPr marL="82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ormorant Infant Medium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0" marR="9152" marT="40463" marB="28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17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2024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ormorant Infant Medium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0" marR="9152" marT="40463" marB="28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175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202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ormorant Infant Medium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0" marR="9152" marT="40463" marB="28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17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0" marR="9152" marT="40463" marB="289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27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человек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ormorant Infant Medium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0" marR="9152" marT="40463" marB="28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77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процент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ormorant Infant Medium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0" marR="9152" marT="40463" marB="28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человек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ormorant Infant Medium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0" marR="9152" marT="40463" marB="28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77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процент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ormorant Infant Medium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0" marR="9152" marT="40463" marB="28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295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Женщины репродуктивного возраста (18–49 лет), подлежащие ДОРЗ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ormorant Infant Medium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0" marR="9152" marT="40463" marB="28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25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39640 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ormorant Infant Medium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0" marR="9152" marT="40463" marB="28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 37,04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ormorant Infant Medium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0" marR="9152" marT="40463" marB="28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42136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ormorant Infant Medium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0" marR="9152" marT="40463" marB="28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37,03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ormorant Infant Medium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0" marR="9152" marT="40463" marB="28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31887">
                <a:tc>
                  <a:txBody>
                    <a:bodyPr/>
                    <a:lstStyle/>
                    <a:p>
                      <a:pPr algn="ctr">
                        <a:lnSpc>
                          <a:spcPct val="122000"/>
                        </a:lnSpc>
                        <a:spcAft>
                          <a:spcPts val="3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Женщины репродуктивного возраста (18–49 лет),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прошедшие ДОРЗ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ormorant Infant Medium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0" marR="9152" marT="40463" marB="28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25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13806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ormorant Infant Medium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0" marR="9152" marT="40463" marB="28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34,82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ormorant Infant Medium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0" marR="9152" marT="40463" marB="28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26536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ormorant Infant Medium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0" marR="9152" marT="40463" marB="28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62,97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ormorant Infant Medium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0" marR="9152" marT="40463" marB="28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6450" y="524210"/>
            <a:ext cx="95991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Женское население, прошедшее (ДОРЗ)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в Республике Карелия </a:t>
            </a:r>
          </a:p>
        </p:txBody>
      </p:sp>
    </p:spTree>
    <p:extLst>
      <p:ext uri="{BB962C8B-B14F-4D97-AF65-F5344CB8AC3E}">
        <p14:creationId xmlns:p14="http://schemas.microsoft.com/office/powerpoint/2010/main" val="2103341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6580" y="279773"/>
            <a:ext cx="9444600" cy="9369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/>
              <a:t>Группы здоровья по результатам осмотров женщин (принцип светофора)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917536"/>
              </p:ext>
            </p:extLst>
          </p:nvPr>
        </p:nvGraphicFramePr>
        <p:xfrm>
          <a:off x="1592681" y="1670947"/>
          <a:ext cx="9006637" cy="490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52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508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4505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24342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Женщины, у которых не установлены гинекологические заболевания и отсутствуют факторы риска их развития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 группа здоровья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Женщины ориентируются врачом акушером-гинекологом на деторождение, прохождение профилактических осмотров согласно установленному порядку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67168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Женщины, у которых не установлены гинекологические заболевания, но имеются факторы риска их развития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II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 группа здоровья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Женщины ориентируются врачом акушером-гинекологом на деторождение, даются рекомендации по устранению факторов риска, направляются к профильным специалистам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8031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Женщины, имеющие гинекологические заболевания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III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 группа здоровья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Женщины ориентируются врачом акушером-гинекологом на деторождение.</a:t>
                      </a:r>
                      <a:r>
                        <a:rPr lang="ru-RU" sz="1600" b="0" baseline="0" dirty="0">
                          <a:solidFill>
                            <a:schemeClr val="tx1"/>
                          </a:solidFill>
                        </a:rPr>
                        <a:t> Диспансерное наблюдение или оказание специализированной, в том числе высокотехнологичной, медицинской помощи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49010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1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434</TotalTime>
  <Words>940</Words>
  <Application>Microsoft Office PowerPoint</Application>
  <PresentationFormat>Широкоэкранный</PresentationFormat>
  <Paragraphs>221</Paragraphs>
  <Slides>23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4" baseType="lpstr">
      <vt:lpstr>Arial</vt:lpstr>
      <vt:lpstr>Calibri</vt:lpstr>
      <vt:lpstr>Century Gothic</vt:lpstr>
      <vt:lpstr>Cormorant Infant Medium</vt:lpstr>
      <vt:lpstr>Cormorant SC SemiBold</vt:lpstr>
      <vt:lpstr>Cormorant SC;500</vt:lpstr>
      <vt:lpstr>Times New Roman</vt:lpstr>
      <vt:lpstr>Wingdings</vt:lpstr>
      <vt:lpstr>Wingdings 3</vt:lpstr>
      <vt:lpstr>Легкий дым</vt:lpstr>
      <vt:lpstr>1_Легкий дым</vt:lpstr>
      <vt:lpstr>Репродуктивное здоровье женщины как национальное достояние</vt:lpstr>
      <vt:lpstr>Презентация PowerPoint</vt:lpstr>
      <vt:lpstr>Презентация PowerPoint</vt:lpstr>
      <vt:lpstr>Динамика численности женского населения фертильного возраста</vt:lpstr>
      <vt:lpstr>Презентация PowerPoint</vt:lpstr>
      <vt:lpstr>Меры по сохранению репродуктивного здоровья</vt:lpstr>
      <vt:lpstr>Проверка своего здоровья:</vt:lpstr>
      <vt:lpstr>Презентация PowerPoint</vt:lpstr>
      <vt:lpstr>Группы здоровья по результатам осмотров женщин (принцип светофора)</vt:lpstr>
      <vt:lpstr>Презентация PowerPoint</vt:lpstr>
      <vt:lpstr>Среди всех женщин, прошедших ДОРЗ, на 1000 женщин:</vt:lpstr>
      <vt:lpstr>Планирование беременности:</vt:lpstr>
      <vt:lpstr>Презентация PowerPoint</vt:lpstr>
      <vt:lpstr>Презентация PowerPoint</vt:lpstr>
      <vt:lpstr>Презентация PowerPoint</vt:lpstr>
      <vt:lpstr>Суммарный коэффициент рождаемости</vt:lpstr>
      <vt:lpstr>Показатели, характеризующие репродуктивный выбор женщин   </vt:lpstr>
      <vt:lpstr>Заболеваемость женским бесплодием в Республике Карелия</vt:lpstr>
      <vt:lpstr>Эффективность вспомогательных репродуктивных технологий в Республике Карелия </vt:lpstr>
      <vt:lpstr>Федеральные проекты:</vt:lpstr>
      <vt:lpstr>Целевые показатели региональных программ</vt:lpstr>
      <vt:lpstr>«Болевые точки»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Репродуктивное здоровье женщины как национальное достояние</dc:title>
  <dc:creator>Irina Koroleva</dc:creator>
  <cp:lastModifiedBy>1</cp:lastModifiedBy>
  <cp:revision>16</cp:revision>
  <dcterms:created xsi:type="dcterms:W3CDTF">2026-03-01T07:58:16Z</dcterms:created>
  <dcterms:modified xsi:type="dcterms:W3CDTF">2026-03-05T06:33:09Z</dcterms:modified>
</cp:coreProperties>
</file>