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7" r:id="rId5"/>
    <p:sldId id="278" r:id="rId6"/>
    <p:sldId id="273" r:id="rId7"/>
    <p:sldId id="279" r:id="rId8"/>
    <p:sldId id="280" r:id="rId9"/>
    <p:sldId id="281" r:id="rId10"/>
    <p:sldId id="260" r:id="rId11"/>
    <p:sldId id="262" r:id="rId12"/>
    <p:sldId id="274" r:id="rId13"/>
    <p:sldId id="264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FF6600"/>
    <a:srgbClr val="640000"/>
    <a:srgbClr val="DDD6EA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>
            <a:defRPr sz="1800"/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органов ТОС</c:v>
                </c:pt>
              </c:strCache>
            </c:strRef>
          </c:tx>
          <c:spPr>
            <a:ln w="57150">
              <a:headEnd type="oval" w="med" len="med"/>
              <a:tailEnd type="oval" w="med" len="med"/>
            </a:ln>
          </c:spPr>
          <c:marker>
            <c:symbol val="none"/>
          </c:marker>
          <c:dPt>
            <c:idx val="3"/>
            <c:bubble3D val="0"/>
            <c:spPr>
              <a:ln w="57150">
                <a:headEnd type="none" w="med" len="med"/>
                <a:tailEnd type="triangle" w="med" len="med"/>
              </a:ln>
            </c:spPr>
            <c:extLst>
              <c:ext xmlns:c16="http://schemas.microsoft.com/office/drawing/2014/chart" uri="{C3380CC4-5D6E-409C-BE32-E72D297353CC}">
                <c16:uniqueId val="{00000001-9D36-47EC-ACEF-64521E8C68D9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643</c:v>
                </c:pt>
                <c:pt idx="1">
                  <c:v>916</c:v>
                </c:pt>
                <c:pt idx="2">
                  <c:v>1182</c:v>
                </c:pt>
                <c:pt idx="3">
                  <c:v>1750</c:v>
                </c:pt>
                <c:pt idx="4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36-47EC-ACEF-64521E8C68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85056"/>
        <c:axId val="45499136"/>
      </c:lineChart>
      <c:catAx>
        <c:axId val="454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499136"/>
        <c:crosses val="autoZero"/>
        <c:auto val="1"/>
        <c:lblAlgn val="ctr"/>
        <c:lblOffset val="100"/>
        <c:noMultiLvlLbl val="0"/>
      </c:catAx>
      <c:valAx>
        <c:axId val="45499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48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членов ТОС</c:v>
                </c:pt>
              </c:strCache>
            </c:strRef>
          </c:tx>
          <c:spPr>
            <a:ln w="57150">
              <a:headEnd type="oval" w="med" len="med"/>
              <a:tailEnd type="triangle" w="med" len="med"/>
            </a:ln>
          </c:spPr>
          <c:marker>
            <c:symbol val="none"/>
          </c:marker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65000</c:v>
                </c:pt>
                <c:pt idx="1">
                  <c:v>520000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62-4A9E-8056-B877CCD0CD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543808"/>
        <c:axId val="45545344"/>
      </c:lineChart>
      <c:catAx>
        <c:axId val="455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545344"/>
        <c:crosses val="autoZero"/>
        <c:auto val="1"/>
        <c:lblAlgn val="ctr"/>
        <c:lblOffset val="100"/>
        <c:noMultiLvlLbl val="0"/>
      </c:catAx>
      <c:valAx>
        <c:axId val="4554534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54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жителей, осведомленных о деятельности ТОС</c:v>
                </c:pt>
              </c:strCache>
            </c:strRef>
          </c:tx>
          <c:spPr>
            <a:ln w="57150">
              <a:headEnd type="oval" w="med" len="med"/>
              <a:tailEnd type="triangle" w="med" len="med"/>
            </a:ln>
          </c:spPr>
          <c:marker>
            <c:symbol val="none"/>
          </c:marke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218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6.8</c:v>
                </c:pt>
                <c:pt idx="1">
                  <c:v>8.1999999999999993</c:v>
                </c:pt>
                <c:pt idx="2" formatCode="General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C-4634-98EF-366598BFA1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49792"/>
        <c:axId val="51642752"/>
      </c:lineChart>
      <c:catAx>
        <c:axId val="448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1642752"/>
        <c:crosses val="autoZero"/>
        <c:auto val="1"/>
        <c:lblAlgn val="ctr"/>
        <c:lblOffset val="100"/>
        <c:noMultiLvlLbl val="0"/>
      </c:catAx>
      <c:valAx>
        <c:axId val="5164275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84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жителей, вовлеченные в деятельность ТОС</c:v>
                </c:pt>
              </c:strCache>
            </c:strRef>
          </c:tx>
          <c:spPr>
            <a:ln w="57150">
              <a:headEnd type="oval" w="med" len="med"/>
              <a:tailEnd type="triangle" w="med" len="med"/>
            </a:ln>
          </c:spPr>
          <c:marker>
            <c:symbol val="none"/>
          </c:marke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1.8</c:v>
                </c:pt>
                <c:pt idx="1">
                  <c:v>2.2999999999999998</c:v>
                </c:pt>
                <c:pt idx="2" formatCode="General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4D-43DA-A628-090E975B1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676672"/>
        <c:axId val="51678208"/>
      </c:lineChart>
      <c:catAx>
        <c:axId val="516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1678208"/>
        <c:crosses val="autoZero"/>
        <c:auto val="1"/>
        <c:lblAlgn val="ctr"/>
        <c:lblOffset val="100"/>
        <c:noMultiLvlLbl val="0"/>
      </c:catAx>
      <c:valAx>
        <c:axId val="5167820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167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(млн.руб.)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F3A-4D75-957B-8F7EF05910C3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3-BF3A-4D75-957B-8F7EF05910C3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F3A-4D75-957B-8F7EF05910C3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3A-4D75-957B-8F7EF0591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Бюджетные средства</c:v>
                </c:pt>
                <c:pt idx="1">
                  <c:v>Бизнес</c:v>
                </c:pt>
                <c:pt idx="2">
                  <c:v>Жители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20.9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3A-4D75-957B-8F7EF05910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713941383395762"/>
          <c:y val="0.12778207753913326"/>
          <c:w val="0.41052439381655426"/>
          <c:h val="0.7626731140909057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3EDD6-A954-461A-B447-4FA4710C5249}" type="doc">
      <dgm:prSet loTypeId="urn:microsoft.com/office/officeart/2005/8/layout/radial6" loCatId="relationship" qsTypeId="urn:microsoft.com/office/officeart/2005/8/quickstyle/3d5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8E83CB2-9F5C-4DE6-9918-B8636274222A}">
      <dgm:prSet phldrT="[Текст]"/>
      <dgm:spPr/>
      <dgm:t>
        <a:bodyPr/>
        <a:lstStyle/>
        <a:p>
          <a:r>
            <a:rPr lang="ru-RU" b="1" dirty="0" smtClean="0"/>
            <a:t>Создание условий для развития местных сообществ и повышения общественной активности</a:t>
          </a:r>
          <a:endParaRPr lang="ru-RU" b="1" dirty="0"/>
        </a:p>
      </dgm:t>
    </dgm:pt>
    <dgm:pt modelId="{F7C8B286-29F5-43C1-A543-6F101A8F59C9}" type="parTrans" cxnId="{8EC939BC-6836-4ADA-B824-29FCABD65315}">
      <dgm:prSet/>
      <dgm:spPr/>
      <dgm:t>
        <a:bodyPr/>
        <a:lstStyle/>
        <a:p>
          <a:endParaRPr lang="ru-RU"/>
        </a:p>
      </dgm:t>
    </dgm:pt>
    <dgm:pt modelId="{024A125A-612A-4DDC-9FFF-B79A53B3A53D}" type="sibTrans" cxnId="{8EC939BC-6836-4ADA-B824-29FCABD65315}">
      <dgm:prSet/>
      <dgm:spPr/>
      <dgm:t>
        <a:bodyPr/>
        <a:lstStyle/>
        <a:p>
          <a:endParaRPr lang="ru-RU"/>
        </a:p>
      </dgm:t>
    </dgm:pt>
    <dgm:pt modelId="{33AFA8FA-1188-421A-B8E7-FE050EF305BF}">
      <dgm:prSet phldrT="[Текст]" custT="1"/>
      <dgm:spPr/>
      <dgm:t>
        <a:bodyPr/>
        <a:lstStyle/>
        <a:p>
          <a:r>
            <a:rPr lang="ru-RU" sz="1050" b="1" dirty="0" smtClean="0"/>
            <a:t>Создание </a:t>
          </a:r>
          <a:r>
            <a:rPr lang="ru-RU" sz="1050" b="1" dirty="0" err="1" smtClean="0"/>
            <a:t>коммуникативно</a:t>
          </a:r>
          <a:r>
            <a:rPr lang="ru-RU" sz="1050" b="1" dirty="0" smtClean="0"/>
            <a:t>- </a:t>
          </a:r>
          <a:r>
            <a:rPr lang="ru-RU" sz="1050" b="1" dirty="0" err="1" smtClean="0"/>
            <a:t>деятельностной</a:t>
          </a:r>
          <a:r>
            <a:rPr lang="ru-RU" sz="1050" b="1" dirty="0" smtClean="0"/>
            <a:t> среды</a:t>
          </a:r>
          <a:endParaRPr lang="ru-RU" sz="1050" b="1" dirty="0"/>
        </a:p>
      </dgm:t>
    </dgm:pt>
    <dgm:pt modelId="{68038045-04B1-4136-A4B5-E22C0BB57BFB}" type="parTrans" cxnId="{891BE213-7BCB-4DDA-A4B9-1B08D39DABC5}">
      <dgm:prSet/>
      <dgm:spPr/>
      <dgm:t>
        <a:bodyPr/>
        <a:lstStyle/>
        <a:p>
          <a:endParaRPr lang="ru-RU"/>
        </a:p>
      </dgm:t>
    </dgm:pt>
    <dgm:pt modelId="{9B8B0C49-F315-44FD-8BB4-D3A9B66F65EF}" type="sibTrans" cxnId="{891BE213-7BCB-4DDA-A4B9-1B08D39DABC5}">
      <dgm:prSet/>
      <dgm:spPr/>
      <dgm:t>
        <a:bodyPr/>
        <a:lstStyle/>
        <a:p>
          <a:endParaRPr lang="ru-RU"/>
        </a:p>
      </dgm:t>
    </dgm:pt>
    <dgm:pt modelId="{A49F14D7-611B-437C-BF4F-1EE7B1644BA9}">
      <dgm:prSet phldrT="[Текст]" custT="1"/>
      <dgm:spPr/>
      <dgm:t>
        <a:bodyPr/>
        <a:lstStyle/>
        <a:p>
          <a:r>
            <a:rPr lang="ru-RU" sz="1100" b="1" dirty="0" smtClean="0"/>
            <a:t>Повышение квалификации </a:t>
          </a:r>
          <a:r>
            <a:rPr lang="ru-RU" sz="1200" b="1" dirty="0" smtClean="0"/>
            <a:t>лидеров</a:t>
          </a:r>
          <a:r>
            <a:rPr lang="ru-RU" sz="1100" b="1" dirty="0" smtClean="0"/>
            <a:t> и активистов</a:t>
          </a:r>
          <a:endParaRPr lang="ru-RU" sz="1100" b="1" dirty="0"/>
        </a:p>
      </dgm:t>
    </dgm:pt>
    <dgm:pt modelId="{2544EF1B-BCEE-440C-8A62-70A1F77684C0}" type="parTrans" cxnId="{A0135B61-0383-4947-9BA4-A9FAC7EF2D10}">
      <dgm:prSet/>
      <dgm:spPr/>
      <dgm:t>
        <a:bodyPr/>
        <a:lstStyle/>
        <a:p>
          <a:endParaRPr lang="ru-RU"/>
        </a:p>
      </dgm:t>
    </dgm:pt>
    <dgm:pt modelId="{3C2D1205-8CD1-4CD1-AE7E-D1126EE0F9B9}" type="sibTrans" cxnId="{A0135B61-0383-4947-9BA4-A9FAC7EF2D10}">
      <dgm:prSet/>
      <dgm:spPr/>
      <dgm:t>
        <a:bodyPr/>
        <a:lstStyle/>
        <a:p>
          <a:endParaRPr lang="ru-RU"/>
        </a:p>
      </dgm:t>
    </dgm:pt>
    <dgm:pt modelId="{EE6B567B-0FF5-4BC5-96F1-E4194F60FBBB}">
      <dgm:prSet phldrT="[Текст]" custT="1"/>
      <dgm:spPr/>
      <dgm:t>
        <a:bodyPr/>
        <a:lstStyle/>
        <a:p>
          <a:r>
            <a:rPr lang="ru-RU" sz="1000" b="1" dirty="0" smtClean="0"/>
            <a:t>Информационная, методическая и организационная поддержка</a:t>
          </a:r>
          <a:endParaRPr lang="ru-RU" sz="1000" b="1" dirty="0"/>
        </a:p>
      </dgm:t>
    </dgm:pt>
    <dgm:pt modelId="{AFFCB823-DD7F-4A84-9E53-6EF32DBF290B}" type="parTrans" cxnId="{252BEDB2-4EB6-4FBC-9D9D-4BB51B0824A6}">
      <dgm:prSet/>
      <dgm:spPr/>
      <dgm:t>
        <a:bodyPr/>
        <a:lstStyle/>
        <a:p>
          <a:endParaRPr lang="ru-RU"/>
        </a:p>
      </dgm:t>
    </dgm:pt>
    <dgm:pt modelId="{83F0CFF4-9059-40E2-B0AB-2524B295A18B}" type="sibTrans" cxnId="{252BEDB2-4EB6-4FBC-9D9D-4BB51B0824A6}">
      <dgm:prSet/>
      <dgm:spPr/>
      <dgm:t>
        <a:bodyPr/>
        <a:lstStyle/>
        <a:p>
          <a:endParaRPr lang="ru-RU"/>
        </a:p>
      </dgm:t>
    </dgm:pt>
    <dgm:pt modelId="{7C1F085C-45D8-44A7-8B18-3FA7BF35CB39}">
      <dgm:prSet phldrT="[Текст]" custT="1"/>
      <dgm:spPr/>
      <dgm:t>
        <a:bodyPr/>
        <a:lstStyle/>
        <a:p>
          <a:r>
            <a:rPr lang="ru-RU" sz="1100" b="1" dirty="0" smtClean="0"/>
            <a:t>Обобщение, тиражирование и распространение опыта</a:t>
          </a:r>
          <a:endParaRPr lang="ru-RU" sz="1100" b="1" dirty="0"/>
        </a:p>
      </dgm:t>
    </dgm:pt>
    <dgm:pt modelId="{A5AA656A-53DC-4196-82AB-BB52882CE5C5}" type="parTrans" cxnId="{DE9D4F30-395E-4F04-952A-FD67AEFB5B86}">
      <dgm:prSet/>
      <dgm:spPr/>
      <dgm:t>
        <a:bodyPr/>
        <a:lstStyle/>
        <a:p>
          <a:endParaRPr lang="ru-RU"/>
        </a:p>
      </dgm:t>
    </dgm:pt>
    <dgm:pt modelId="{ED4D9D4A-4035-4F26-9A78-699D08EB2E74}" type="sibTrans" cxnId="{DE9D4F30-395E-4F04-952A-FD67AEFB5B86}">
      <dgm:prSet/>
      <dgm:spPr/>
      <dgm:t>
        <a:bodyPr/>
        <a:lstStyle/>
        <a:p>
          <a:endParaRPr lang="ru-RU"/>
        </a:p>
      </dgm:t>
    </dgm:pt>
    <dgm:pt modelId="{816F878A-13E9-4588-BBB8-B758CE07447E}" type="pres">
      <dgm:prSet presAssocID="{F523EDD6-A954-461A-B447-4FA4710C52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94E6CA-D214-4C87-89A3-5086F0911B97}" type="pres">
      <dgm:prSet presAssocID="{E8E83CB2-9F5C-4DE6-9918-B8636274222A}" presName="centerShape" presStyleLbl="node0" presStyleIdx="0" presStyleCnt="1"/>
      <dgm:spPr/>
      <dgm:t>
        <a:bodyPr/>
        <a:lstStyle/>
        <a:p>
          <a:endParaRPr lang="ru-RU"/>
        </a:p>
      </dgm:t>
    </dgm:pt>
    <dgm:pt modelId="{A9207FC9-F3D3-468E-91F2-55BCB561108A}" type="pres">
      <dgm:prSet presAssocID="{33AFA8FA-1188-421A-B8E7-FE050EF305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92D94-90B1-4B1B-A6CB-DECF2E9378A3}" type="pres">
      <dgm:prSet presAssocID="{33AFA8FA-1188-421A-B8E7-FE050EF305BF}" presName="dummy" presStyleCnt="0"/>
      <dgm:spPr/>
      <dgm:t>
        <a:bodyPr/>
        <a:lstStyle/>
        <a:p>
          <a:endParaRPr lang="ru-RU"/>
        </a:p>
      </dgm:t>
    </dgm:pt>
    <dgm:pt modelId="{7DC6D23B-D662-4892-8DA3-D2117CE61A07}" type="pres">
      <dgm:prSet presAssocID="{9B8B0C49-F315-44FD-8BB4-D3A9B66F65E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FD6A07-FE3C-4F9E-A3E9-6A8BC3EBD699}" type="pres">
      <dgm:prSet presAssocID="{A49F14D7-611B-437C-BF4F-1EE7B1644B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890B9-6A66-4013-A9EB-6751A578F474}" type="pres">
      <dgm:prSet presAssocID="{A49F14D7-611B-437C-BF4F-1EE7B1644BA9}" presName="dummy" presStyleCnt="0"/>
      <dgm:spPr/>
      <dgm:t>
        <a:bodyPr/>
        <a:lstStyle/>
        <a:p>
          <a:endParaRPr lang="ru-RU"/>
        </a:p>
      </dgm:t>
    </dgm:pt>
    <dgm:pt modelId="{5FC1851F-66BE-4489-9772-5F5928B84075}" type="pres">
      <dgm:prSet presAssocID="{3C2D1205-8CD1-4CD1-AE7E-D1126EE0F9B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75D6F65-0A69-457E-BB6F-90917329441A}" type="pres">
      <dgm:prSet presAssocID="{EE6B567B-0FF5-4BC5-96F1-E4194F60FB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733B9-EC9B-4A09-A90E-6E2C2840B5D1}" type="pres">
      <dgm:prSet presAssocID="{EE6B567B-0FF5-4BC5-96F1-E4194F60FBBB}" presName="dummy" presStyleCnt="0"/>
      <dgm:spPr/>
      <dgm:t>
        <a:bodyPr/>
        <a:lstStyle/>
        <a:p>
          <a:endParaRPr lang="ru-RU"/>
        </a:p>
      </dgm:t>
    </dgm:pt>
    <dgm:pt modelId="{EAB906FE-021C-472C-9B3D-0436664CB096}" type="pres">
      <dgm:prSet presAssocID="{83F0CFF4-9059-40E2-B0AB-2524B295A18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BD710EF-6FFB-4D75-967F-D8F37EC73B9D}" type="pres">
      <dgm:prSet presAssocID="{7C1F085C-45D8-44A7-8B18-3FA7BF35CB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C6452-7EA9-4762-A517-1CB5E1184E6A}" type="pres">
      <dgm:prSet presAssocID="{7C1F085C-45D8-44A7-8B18-3FA7BF35CB39}" presName="dummy" presStyleCnt="0"/>
      <dgm:spPr/>
      <dgm:t>
        <a:bodyPr/>
        <a:lstStyle/>
        <a:p>
          <a:endParaRPr lang="ru-RU"/>
        </a:p>
      </dgm:t>
    </dgm:pt>
    <dgm:pt modelId="{6ADABC47-DF6A-4067-B927-9D9FD968FC73}" type="pres">
      <dgm:prSet presAssocID="{ED4D9D4A-4035-4F26-9A78-699D08EB2E7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EC939BC-6836-4ADA-B824-29FCABD65315}" srcId="{F523EDD6-A954-461A-B447-4FA4710C5249}" destId="{E8E83CB2-9F5C-4DE6-9918-B8636274222A}" srcOrd="0" destOrd="0" parTransId="{F7C8B286-29F5-43C1-A543-6F101A8F59C9}" sibTransId="{024A125A-612A-4DDC-9FFF-B79A53B3A53D}"/>
    <dgm:cxn modelId="{A0135B61-0383-4947-9BA4-A9FAC7EF2D10}" srcId="{E8E83CB2-9F5C-4DE6-9918-B8636274222A}" destId="{A49F14D7-611B-437C-BF4F-1EE7B1644BA9}" srcOrd="1" destOrd="0" parTransId="{2544EF1B-BCEE-440C-8A62-70A1F77684C0}" sibTransId="{3C2D1205-8CD1-4CD1-AE7E-D1126EE0F9B9}"/>
    <dgm:cxn modelId="{455CBBAE-2E55-4982-A75D-9F2BA826885A}" type="presOf" srcId="{E8E83CB2-9F5C-4DE6-9918-B8636274222A}" destId="{C994E6CA-D214-4C87-89A3-5086F0911B97}" srcOrd="0" destOrd="0" presId="urn:microsoft.com/office/officeart/2005/8/layout/radial6"/>
    <dgm:cxn modelId="{F04B4D11-14D1-4E76-87CA-4249E41ADAD4}" type="presOf" srcId="{33AFA8FA-1188-421A-B8E7-FE050EF305BF}" destId="{A9207FC9-F3D3-468E-91F2-55BCB561108A}" srcOrd="0" destOrd="0" presId="urn:microsoft.com/office/officeart/2005/8/layout/radial6"/>
    <dgm:cxn modelId="{252BEDB2-4EB6-4FBC-9D9D-4BB51B0824A6}" srcId="{E8E83CB2-9F5C-4DE6-9918-B8636274222A}" destId="{EE6B567B-0FF5-4BC5-96F1-E4194F60FBBB}" srcOrd="2" destOrd="0" parTransId="{AFFCB823-DD7F-4A84-9E53-6EF32DBF290B}" sibTransId="{83F0CFF4-9059-40E2-B0AB-2524B295A18B}"/>
    <dgm:cxn modelId="{ED07D4FB-1747-47B1-9F68-420550951C10}" type="presOf" srcId="{83F0CFF4-9059-40E2-B0AB-2524B295A18B}" destId="{EAB906FE-021C-472C-9B3D-0436664CB096}" srcOrd="0" destOrd="0" presId="urn:microsoft.com/office/officeart/2005/8/layout/radial6"/>
    <dgm:cxn modelId="{8EEEC602-5CA4-4C1C-962D-593606782DF0}" type="presOf" srcId="{EE6B567B-0FF5-4BC5-96F1-E4194F60FBBB}" destId="{D75D6F65-0A69-457E-BB6F-90917329441A}" srcOrd="0" destOrd="0" presId="urn:microsoft.com/office/officeart/2005/8/layout/radial6"/>
    <dgm:cxn modelId="{02045BA5-70A1-40F4-A264-676121400AC6}" type="presOf" srcId="{F523EDD6-A954-461A-B447-4FA4710C5249}" destId="{816F878A-13E9-4588-BBB8-B758CE07447E}" srcOrd="0" destOrd="0" presId="urn:microsoft.com/office/officeart/2005/8/layout/radial6"/>
    <dgm:cxn modelId="{90A699B0-5DEF-4A71-8ED5-C92571043F35}" type="presOf" srcId="{7C1F085C-45D8-44A7-8B18-3FA7BF35CB39}" destId="{4BD710EF-6FFB-4D75-967F-D8F37EC73B9D}" srcOrd="0" destOrd="0" presId="urn:microsoft.com/office/officeart/2005/8/layout/radial6"/>
    <dgm:cxn modelId="{6C2B004D-4EB3-413D-8501-1774996B342A}" type="presOf" srcId="{A49F14D7-611B-437C-BF4F-1EE7B1644BA9}" destId="{7AFD6A07-FE3C-4F9E-A3E9-6A8BC3EBD699}" srcOrd="0" destOrd="0" presId="urn:microsoft.com/office/officeart/2005/8/layout/radial6"/>
    <dgm:cxn modelId="{DE9D4F30-395E-4F04-952A-FD67AEFB5B86}" srcId="{E8E83CB2-9F5C-4DE6-9918-B8636274222A}" destId="{7C1F085C-45D8-44A7-8B18-3FA7BF35CB39}" srcOrd="3" destOrd="0" parTransId="{A5AA656A-53DC-4196-82AB-BB52882CE5C5}" sibTransId="{ED4D9D4A-4035-4F26-9A78-699D08EB2E74}"/>
    <dgm:cxn modelId="{D83C2AE5-E03D-40B8-8D16-9C279EC39AC1}" type="presOf" srcId="{3C2D1205-8CD1-4CD1-AE7E-D1126EE0F9B9}" destId="{5FC1851F-66BE-4489-9772-5F5928B84075}" srcOrd="0" destOrd="0" presId="urn:microsoft.com/office/officeart/2005/8/layout/radial6"/>
    <dgm:cxn modelId="{2117CB90-F8BF-43FA-A107-5A49861095B7}" type="presOf" srcId="{9B8B0C49-F315-44FD-8BB4-D3A9B66F65EF}" destId="{7DC6D23B-D662-4892-8DA3-D2117CE61A07}" srcOrd="0" destOrd="0" presId="urn:microsoft.com/office/officeart/2005/8/layout/radial6"/>
    <dgm:cxn modelId="{891BE213-7BCB-4DDA-A4B9-1B08D39DABC5}" srcId="{E8E83CB2-9F5C-4DE6-9918-B8636274222A}" destId="{33AFA8FA-1188-421A-B8E7-FE050EF305BF}" srcOrd="0" destOrd="0" parTransId="{68038045-04B1-4136-A4B5-E22C0BB57BFB}" sibTransId="{9B8B0C49-F315-44FD-8BB4-D3A9B66F65EF}"/>
    <dgm:cxn modelId="{20047704-8E9C-4A03-A03E-271592402706}" type="presOf" srcId="{ED4D9D4A-4035-4F26-9A78-699D08EB2E74}" destId="{6ADABC47-DF6A-4067-B927-9D9FD968FC73}" srcOrd="0" destOrd="0" presId="urn:microsoft.com/office/officeart/2005/8/layout/radial6"/>
    <dgm:cxn modelId="{7E19E91D-B278-415E-A215-6ECC58CC21A1}" type="presParOf" srcId="{816F878A-13E9-4588-BBB8-B758CE07447E}" destId="{C994E6CA-D214-4C87-89A3-5086F0911B97}" srcOrd="0" destOrd="0" presId="urn:microsoft.com/office/officeart/2005/8/layout/radial6"/>
    <dgm:cxn modelId="{A62D99C0-155D-4344-A065-4AC272A1B1A6}" type="presParOf" srcId="{816F878A-13E9-4588-BBB8-B758CE07447E}" destId="{A9207FC9-F3D3-468E-91F2-55BCB561108A}" srcOrd="1" destOrd="0" presId="urn:microsoft.com/office/officeart/2005/8/layout/radial6"/>
    <dgm:cxn modelId="{FAA82F32-FDDB-49DC-9F59-ABA049EC0FEA}" type="presParOf" srcId="{816F878A-13E9-4588-BBB8-B758CE07447E}" destId="{C2A92D94-90B1-4B1B-A6CB-DECF2E9378A3}" srcOrd="2" destOrd="0" presId="urn:microsoft.com/office/officeart/2005/8/layout/radial6"/>
    <dgm:cxn modelId="{D865127D-82DE-4F86-83B9-EA4D4DD82883}" type="presParOf" srcId="{816F878A-13E9-4588-BBB8-B758CE07447E}" destId="{7DC6D23B-D662-4892-8DA3-D2117CE61A07}" srcOrd="3" destOrd="0" presId="urn:microsoft.com/office/officeart/2005/8/layout/radial6"/>
    <dgm:cxn modelId="{48E22246-A330-44D1-AC02-DA33976A0726}" type="presParOf" srcId="{816F878A-13E9-4588-BBB8-B758CE07447E}" destId="{7AFD6A07-FE3C-4F9E-A3E9-6A8BC3EBD699}" srcOrd="4" destOrd="0" presId="urn:microsoft.com/office/officeart/2005/8/layout/radial6"/>
    <dgm:cxn modelId="{B8B23311-E789-4DFF-9CA4-EB9CB0D4B2D2}" type="presParOf" srcId="{816F878A-13E9-4588-BBB8-B758CE07447E}" destId="{E01890B9-6A66-4013-A9EB-6751A578F474}" srcOrd="5" destOrd="0" presId="urn:microsoft.com/office/officeart/2005/8/layout/radial6"/>
    <dgm:cxn modelId="{73380B3B-4F32-429F-83D8-22B916AC41C6}" type="presParOf" srcId="{816F878A-13E9-4588-BBB8-B758CE07447E}" destId="{5FC1851F-66BE-4489-9772-5F5928B84075}" srcOrd="6" destOrd="0" presId="urn:microsoft.com/office/officeart/2005/8/layout/radial6"/>
    <dgm:cxn modelId="{30B9E7A1-0249-4B20-AAF6-1AF9A11C4503}" type="presParOf" srcId="{816F878A-13E9-4588-BBB8-B758CE07447E}" destId="{D75D6F65-0A69-457E-BB6F-90917329441A}" srcOrd="7" destOrd="0" presId="urn:microsoft.com/office/officeart/2005/8/layout/radial6"/>
    <dgm:cxn modelId="{A294B8B2-F1FF-4938-AF27-8E85BB68357D}" type="presParOf" srcId="{816F878A-13E9-4588-BBB8-B758CE07447E}" destId="{3B4733B9-EC9B-4A09-A90E-6E2C2840B5D1}" srcOrd="8" destOrd="0" presId="urn:microsoft.com/office/officeart/2005/8/layout/radial6"/>
    <dgm:cxn modelId="{D6E8ABC5-99DA-4A5E-850B-D87E9B9CA568}" type="presParOf" srcId="{816F878A-13E9-4588-BBB8-B758CE07447E}" destId="{EAB906FE-021C-472C-9B3D-0436664CB096}" srcOrd="9" destOrd="0" presId="urn:microsoft.com/office/officeart/2005/8/layout/radial6"/>
    <dgm:cxn modelId="{A8A5E288-4BFF-4B10-BAEC-0E48AD9E11F5}" type="presParOf" srcId="{816F878A-13E9-4588-BBB8-B758CE07447E}" destId="{4BD710EF-6FFB-4D75-967F-D8F37EC73B9D}" srcOrd="10" destOrd="0" presId="urn:microsoft.com/office/officeart/2005/8/layout/radial6"/>
    <dgm:cxn modelId="{D90EE93A-DAC8-410B-8566-BFBE4FD1E539}" type="presParOf" srcId="{816F878A-13E9-4588-BBB8-B758CE07447E}" destId="{089C6452-7EA9-4762-A517-1CB5E1184E6A}" srcOrd="11" destOrd="0" presId="urn:microsoft.com/office/officeart/2005/8/layout/radial6"/>
    <dgm:cxn modelId="{DD3F8E89-36EB-4430-96C5-7E619C9BB9C7}" type="presParOf" srcId="{816F878A-13E9-4588-BBB8-B758CE07447E}" destId="{6ADABC47-DF6A-4067-B927-9D9FD968FC7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99798-5593-4798-8FEC-47ECB0CFF443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8E3F2-036B-45A9-A5D5-B2066A121233}">
      <dgm:prSet/>
      <dgm:spPr/>
      <dgm:t>
        <a:bodyPr/>
        <a:lstStyle/>
        <a:p>
          <a:pPr rtl="0"/>
          <a:r>
            <a:rPr lang="en-US" dirty="0" smtClean="0"/>
            <a:t>1. </a:t>
          </a:r>
          <a:endParaRPr lang="ru-RU" dirty="0"/>
        </a:p>
      </dgm:t>
    </dgm:pt>
    <dgm:pt modelId="{C63A88E8-830D-4DE2-BB8E-E4BF8DBED2BA}" type="parTrans" cxnId="{330FE710-01E0-424E-8547-43EF3B04863B}">
      <dgm:prSet/>
      <dgm:spPr/>
      <dgm:t>
        <a:bodyPr/>
        <a:lstStyle/>
        <a:p>
          <a:endParaRPr lang="ru-RU"/>
        </a:p>
      </dgm:t>
    </dgm:pt>
    <dgm:pt modelId="{88AC9738-0D58-448C-B726-C43745643D08}" type="sibTrans" cxnId="{330FE710-01E0-424E-8547-43EF3B04863B}">
      <dgm:prSet/>
      <dgm:spPr/>
      <dgm:t>
        <a:bodyPr/>
        <a:lstStyle/>
        <a:p>
          <a:endParaRPr lang="ru-RU"/>
        </a:p>
      </dgm:t>
    </dgm:pt>
    <dgm:pt modelId="{86C35333-9620-4514-80C0-2BB4CB5C5216}">
      <dgm:prSet/>
      <dgm:spPr/>
      <dgm:t>
        <a:bodyPr/>
        <a:lstStyle/>
        <a:p>
          <a:pPr rtl="0"/>
          <a:r>
            <a:rPr lang="en-US" dirty="0" smtClean="0"/>
            <a:t>2.</a:t>
          </a:r>
          <a:endParaRPr lang="ru-RU" dirty="0"/>
        </a:p>
      </dgm:t>
    </dgm:pt>
    <dgm:pt modelId="{5735574D-5923-44A4-94C0-232ADDA1D8AC}" type="parTrans" cxnId="{4B71C82D-CD37-4F2E-8956-A93798AFC571}">
      <dgm:prSet/>
      <dgm:spPr/>
      <dgm:t>
        <a:bodyPr/>
        <a:lstStyle/>
        <a:p>
          <a:endParaRPr lang="ru-RU"/>
        </a:p>
      </dgm:t>
    </dgm:pt>
    <dgm:pt modelId="{92B05242-853A-41C4-ADC8-3E5C1D256992}" type="sibTrans" cxnId="{4B71C82D-CD37-4F2E-8956-A93798AFC571}">
      <dgm:prSet/>
      <dgm:spPr/>
      <dgm:t>
        <a:bodyPr/>
        <a:lstStyle/>
        <a:p>
          <a:endParaRPr lang="ru-RU"/>
        </a:p>
      </dgm:t>
    </dgm:pt>
    <dgm:pt modelId="{C6CE5DD0-8747-4BD5-B44B-4953B1CE9206}">
      <dgm:prSet/>
      <dgm:spPr/>
      <dgm:t>
        <a:bodyPr/>
        <a:lstStyle/>
        <a:p>
          <a:pPr rtl="0"/>
          <a:r>
            <a:rPr lang="en-US" smtClean="0"/>
            <a:t>3.</a:t>
          </a:r>
          <a:endParaRPr lang="ru-RU" dirty="0"/>
        </a:p>
      </dgm:t>
    </dgm:pt>
    <dgm:pt modelId="{E84C01FE-6216-4856-9D82-C3C3155EE051}" type="parTrans" cxnId="{98B97B64-73BD-442A-918B-055651BB7C5D}">
      <dgm:prSet/>
      <dgm:spPr/>
      <dgm:t>
        <a:bodyPr/>
        <a:lstStyle/>
        <a:p>
          <a:endParaRPr lang="ru-RU"/>
        </a:p>
      </dgm:t>
    </dgm:pt>
    <dgm:pt modelId="{01462E48-E9CB-4FAC-8E34-FEB8DD5E624E}" type="sibTrans" cxnId="{98B97B64-73BD-442A-918B-055651BB7C5D}">
      <dgm:prSet/>
      <dgm:spPr/>
      <dgm:t>
        <a:bodyPr/>
        <a:lstStyle/>
        <a:p>
          <a:endParaRPr lang="ru-RU"/>
        </a:p>
      </dgm:t>
    </dgm:pt>
    <dgm:pt modelId="{781FB7FB-773E-4128-97E6-A98C2CA5C95F}">
      <dgm:prSet/>
      <dgm:spPr/>
      <dgm:t>
        <a:bodyPr/>
        <a:lstStyle/>
        <a:p>
          <a:pPr rtl="0"/>
          <a:r>
            <a:rPr lang="en-US" smtClean="0"/>
            <a:t>4</a:t>
          </a:r>
          <a:endParaRPr lang="ru-RU" dirty="0"/>
        </a:p>
      </dgm:t>
    </dgm:pt>
    <dgm:pt modelId="{24A9F00A-1478-4B9E-96A5-0AA0D54A3B7E}" type="parTrans" cxnId="{5C8E8564-7D2D-4ABD-8186-F360F4A33D2C}">
      <dgm:prSet/>
      <dgm:spPr/>
      <dgm:t>
        <a:bodyPr/>
        <a:lstStyle/>
        <a:p>
          <a:endParaRPr lang="ru-RU"/>
        </a:p>
      </dgm:t>
    </dgm:pt>
    <dgm:pt modelId="{065A9113-B34B-44EE-A8E5-6149F0BCF3E8}" type="sibTrans" cxnId="{5C8E8564-7D2D-4ABD-8186-F360F4A33D2C}">
      <dgm:prSet/>
      <dgm:spPr/>
      <dgm:t>
        <a:bodyPr/>
        <a:lstStyle/>
        <a:p>
          <a:endParaRPr lang="ru-RU"/>
        </a:p>
      </dgm:t>
    </dgm:pt>
    <dgm:pt modelId="{723B5ADD-25EF-41CF-B6B9-D726E701AD07}">
      <dgm:prSet custT="1"/>
      <dgm:spPr/>
      <dgm:t>
        <a:bodyPr/>
        <a:lstStyle/>
        <a:p>
          <a:r>
            <a:rPr lang="ru-RU" sz="1600" dirty="0" smtClean="0"/>
            <a:t>Оказать содействие не менее 300 </a:t>
          </a:r>
          <a:r>
            <a:rPr lang="ru-RU" sz="1600" dirty="0" smtClean="0"/>
            <a:t>местным сообществам, </a:t>
          </a:r>
          <a:r>
            <a:rPr lang="ru-RU" sz="1600" dirty="0" smtClean="0"/>
            <a:t>привлечь  дополнительное финансирование на свои проекты</a:t>
          </a:r>
          <a:endParaRPr lang="ru-RU" sz="1600" dirty="0"/>
        </a:p>
      </dgm:t>
    </dgm:pt>
    <dgm:pt modelId="{E1792C75-681C-48CB-A8EF-E31AF2210B44}" type="sibTrans" cxnId="{7AD8D573-95EF-4DC6-8CB7-37B34165FE72}">
      <dgm:prSet/>
      <dgm:spPr/>
      <dgm:t>
        <a:bodyPr/>
        <a:lstStyle/>
        <a:p>
          <a:endParaRPr lang="ru-RU"/>
        </a:p>
      </dgm:t>
    </dgm:pt>
    <dgm:pt modelId="{28CC5479-0950-44C8-8B5C-1A2C789E8BF3}" type="parTrans" cxnId="{7AD8D573-95EF-4DC6-8CB7-37B34165FE72}">
      <dgm:prSet/>
      <dgm:spPr/>
      <dgm:t>
        <a:bodyPr/>
        <a:lstStyle/>
        <a:p>
          <a:endParaRPr lang="ru-RU"/>
        </a:p>
      </dgm:t>
    </dgm:pt>
    <dgm:pt modelId="{E82ECDAB-D05A-486F-944E-01B8B3931E5A}">
      <dgm:prSet custT="1"/>
      <dgm:spPr/>
      <dgm:t>
        <a:bodyPr/>
        <a:lstStyle/>
        <a:p>
          <a:r>
            <a:rPr lang="ru-RU" sz="1600" dirty="0" smtClean="0"/>
            <a:t>Создать не менее 6 муниципальных ресурсных центров местных сообществ на территории Воронежской области</a:t>
          </a:r>
          <a:endParaRPr lang="ru-RU" sz="1600" dirty="0"/>
        </a:p>
      </dgm:t>
    </dgm:pt>
    <dgm:pt modelId="{637F9ECF-FD3C-4EAE-B5DB-C27550884826}" type="parTrans" cxnId="{5108396B-6F07-4591-B257-6259DCDB3E0B}">
      <dgm:prSet/>
      <dgm:spPr/>
      <dgm:t>
        <a:bodyPr/>
        <a:lstStyle/>
        <a:p>
          <a:endParaRPr lang="ru-RU"/>
        </a:p>
      </dgm:t>
    </dgm:pt>
    <dgm:pt modelId="{1A89B134-9181-409E-A5BC-E036D582B431}" type="sibTrans" cxnId="{5108396B-6F07-4591-B257-6259DCDB3E0B}">
      <dgm:prSet/>
      <dgm:spPr/>
      <dgm:t>
        <a:bodyPr/>
        <a:lstStyle/>
        <a:p>
          <a:endParaRPr lang="ru-RU"/>
        </a:p>
      </dgm:t>
    </dgm:pt>
    <dgm:pt modelId="{83034B4B-18EA-4A71-8A4C-430706E0B58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Повысить </a:t>
          </a:r>
          <a:r>
            <a:rPr lang="ru-RU" sz="1600" dirty="0" smtClean="0"/>
            <a:t>квалификацию не менее 1500 лидеров и активистов местных сообществ</a:t>
          </a:r>
          <a:endParaRPr lang="ru-RU" sz="1600" dirty="0"/>
        </a:p>
      </dgm:t>
    </dgm:pt>
    <dgm:pt modelId="{B34B8E17-6867-45E0-A0B7-CCAA75238E26}" type="sibTrans" cxnId="{999D35F1-4722-42F2-83AF-3947299FC5E6}">
      <dgm:prSet/>
      <dgm:spPr/>
      <dgm:t>
        <a:bodyPr/>
        <a:lstStyle/>
        <a:p>
          <a:endParaRPr lang="ru-RU"/>
        </a:p>
      </dgm:t>
    </dgm:pt>
    <dgm:pt modelId="{E8B28082-2E76-490E-8384-0D831838FF38}" type="parTrans" cxnId="{999D35F1-4722-42F2-83AF-3947299FC5E6}">
      <dgm:prSet/>
      <dgm:spPr/>
      <dgm:t>
        <a:bodyPr/>
        <a:lstStyle/>
        <a:p>
          <a:endParaRPr lang="ru-RU"/>
        </a:p>
      </dgm:t>
    </dgm:pt>
    <dgm:pt modelId="{E79DC5DE-C676-4CE6-8948-DD80A0C894C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Оказать консультационную помощь не менее 2000 активистам местных сообществ</a:t>
          </a:r>
          <a:endParaRPr lang="ru-RU" sz="1600" dirty="0"/>
        </a:p>
      </dgm:t>
    </dgm:pt>
    <dgm:pt modelId="{A6891D89-D927-4C06-923C-69E759B58255}" type="sibTrans" cxnId="{EBDF07F6-A171-4B75-B657-0C587CA60321}">
      <dgm:prSet/>
      <dgm:spPr/>
      <dgm:t>
        <a:bodyPr/>
        <a:lstStyle/>
        <a:p>
          <a:endParaRPr lang="ru-RU"/>
        </a:p>
      </dgm:t>
    </dgm:pt>
    <dgm:pt modelId="{D3C1F66F-D038-4F9A-B1B5-CF0F9DBD0515}" type="parTrans" cxnId="{EBDF07F6-A171-4B75-B657-0C587CA60321}">
      <dgm:prSet/>
      <dgm:spPr/>
      <dgm:t>
        <a:bodyPr/>
        <a:lstStyle/>
        <a:p>
          <a:endParaRPr lang="ru-RU"/>
        </a:p>
      </dgm:t>
    </dgm:pt>
    <dgm:pt modelId="{E3F93E27-306E-4C1E-B61C-8D9BF0FAAC64}" type="pres">
      <dgm:prSet presAssocID="{22299798-5593-4798-8FEC-47ECB0CFF4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95984-A23C-45CF-9AE2-B55DA6019A89}" type="pres">
      <dgm:prSet presAssocID="{2178E3F2-036B-45A9-A5D5-B2066A121233}" presName="composite" presStyleCnt="0"/>
      <dgm:spPr/>
    </dgm:pt>
    <dgm:pt modelId="{2817422A-36D3-4B0D-8CEE-0D52CA21010E}" type="pres">
      <dgm:prSet presAssocID="{2178E3F2-036B-45A9-A5D5-B2066A12123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67E60-A5D3-4E6B-BBC1-CF1CE058CD0C}" type="pres">
      <dgm:prSet presAssocID="{2178E3F2-036B-45A9-A5D5-B2066A12123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FE156-84B3-49E4-AABD-66053E654F5E}" type="pres">
      <dgm:prSet presAssocID="{88AC9738-0D58-448C-B726-C43745643D08}" presName="sp" presStyleCnt="0"/>
      <dgm:spPr/>
    </dgm:pt>
    <dgm:pt modelId="{E02C025C-CD43-43A4-8CF6-761C6356469C}" type="pres">
      <dgm:prSet presAssocID="{86C35333-9620-4514-80C0-2BB4CB5C5216}" presName="composite" presStyleCnt="0"/>
      <dgm:spPr/>
    </dgm:pt>
    <dgm:pt modelId="{C16E0358-FD27-4321-BEE4-ED945E3B1B21}" type="pres">
      <dgm:prSet presAssocID="{86C35333-9620-4514-80C0-2BB4CB5C521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BADA2-E984-4FCB-88D9-808DFD3F6038}" type="pres">
      <dgm:prSet presAssocID="{86C35333-9620-4514-80C0-2BB4CB5C521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8D275-A7C0-4A61-A4A8-305EA72D673D}" type="pres">
      <dgm:prSet presAssocID="{92B05242-853A-41C4-ADC8-3E5C1D256992}" presName="sp" presStyleCnt="0"/>
      <dgm:spPr/>
    </dgm:pt>
    <dgm:pt modelId="{E729C877-6CDB-4C82-B698-1BD8E9ACB77E}" type="pres">
      <dgm:prSet presAssocID="{C6CE5DD0-8747-4BD5-B44B-4953B1CE9206}" presName="composite" presStyleCnt="0"/>
      <dgm:spPr/>
    </dgm:pt>
    <dgm:pt modelId="{2621E7C7-10EB-4FFD-B4DA-08E716509FB9}" type="pres">
      <dgm:prSet presAssocID="{C6CE5DD0-8747-4BD5-B44B-4953B1CE920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0D561-C4CB-4501-98CC-88AC9F9F75F7}" type="pres">
      <dgm:prSet presAssocID="{C6CE5DD0-8747-4BD5-B44B-4953B1CE920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042ED-7884-473F-8A42-D5F7E50DE47A}" type="pres">
      <dgm:prSet presAssocID="{01462E48-E9CB-4FAC-8E34-FEB8DD5E624E}" presName="sp" presStyleCnt="0"/>
      <dgm:spPr/>
    </dgm:pt>
    <dgm:pt modelId="{9699F131-95EE-459E-B3C0-2D180B65ECA4}" type="pres">
      <dgm:prSet presAssocID="{781FB7FB-773E-4128-97E6-A98C2CA5C95F}" presName="composite" presStyleCnt="0"/>
      <dgm:spPr/>
    </dgm:pt>
    <dgm:pt modelId="{C333E12B-A819-4815-8D6B-F293048A51C5}" type="pres">
      <dgm:prSet presAssocID="{781FB7FB-773E-4128-97E6-A98C2CA5C95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6DEAE-F46C-46DB-BFE6-736730EF53CA}" type="pres">
      <dgm:prSet presAssocID="{781FB7FB-773E-4128-97E6-A98C2CA5C95F}" presName="descendantText" presStyleLbl="alignAcc1" presStyleIdx="3" presStyleCnt="4" custScaleX="9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87072-9777-440C-9BFA-F61715DED90C}" type="presOf" srcId="{E79DC5DE-C676-4CE6-8948-DD80A0C894C3}" destId="{FF06DEAE-F46C-46DB-BFE6-736730EF53CA}" srcOrd="0" destOrd="0" presId="urn:microsoft.com/office/officeart/2005/8/layout/chevron2"/>
    <dgm:cxn modelId="{D5706CE5-9659-47DA-91CB-5C5034BB3D9B}" type="presOf" srcId="{E82ECDAB-D05A-486F-944E-01B8B3931E5A}" destId="{C7DBADA2-E984-4FCB-88D9-808DFD3F6038}" srcOrd="0" destOrd="0" presId="urn:microsoft.com/office/officeart/2005/8/layout/chevron2"/>
    <dgm:cxn modelId="{7AD8D573-95EF-4DC6-8CB7-37B34165FE72}" srcId="{2178E3F2-036B-45A9-A5D5-B2066A121233}" destId="{723B5ADD-25EF-41CF-B6B9-D726E701AD07}" srcOrd="0" destOrd="0" parTransId="{28CC5479-0950-44C8-8B5C-1A2C789E8BF3}" sibTransId="{E1792C75-681C-48CB-A8EF-E31AF2210B44}"/>
    <dgm:cxn modelId="{5C8E8564-7D2D-4ABD-8186-F360F4A33D2C}" srcId="{22299798-5593-4798-8FEC-47ECB0CFF443}" destId="{781FB7FB-773E-4128-97E6-A98C2CA5C95F}" srcOrd="3" destOrd="0" parTransId="{24A9F00A-1478-4B9E-96A5-0AA0D54A3B7E}" sibTransId="{065A9113-B34B-44EE-A8E5-6149F0BCF3E8}"/>
    <dgm:cxn modelId="{999D35F1-4722-42F2-83AF-3947299FC5E6}" srcId="{C6CE5DD0-8747-4BD5-B44B-4953B1CE9206}" destId="{83034B4B-18EA-4A71-8A4C-430706E0B587}" srcOrd="0" destOrd="0" parTransId="{E8B28082-2E76-490E-8384-0D831838FF38}" sibTransId="{B34B8E17-6867-45E0-A0B7-CCAA75238E26}"/>
    <dgm:cxn modelId="{4B71C82D-CD37-4F2E-8956-A93798AFC571}" srcId="{22299798-5593-4798-8FEC-47ECB0CFF443}" destId="{86C35333-9620-4514-80C0-2BB4CB5C5216}" srcOrd="1" destOrd="0" parTransId="{5735574D-5923-44A4-94C0-232ADDA1D8AC}" sibTransId="{92B05242-853A-41C4-ADC8-3E5C1D256992}"/>
    <dgm:cxn modelId="{660ECCC0-44A7-4DCA-B43D-1EE498896ED5}" type="presOf" srcId="{723B5ADD-25EF-41CF-B6B9-D726E701AD07}" destId="{6AD67E60-A5D3-4E6B-BBC1-CF1CE058CD0C}" srcOrd="0" destOrd="0" presId="urn:microsoft.com/office/officeart/2005/8/layout/chevron2"/>
    <dgm:cxn modelId="{09C974A0-FA10-4962-8C64-7BF28D9E766E}" type="presOf" srcId="{781FB7FB-773E-4128-97E6-A98C2CA5C95F}" destId="{C333E12B-A819-4815-8D6B-F293048A51C5}" srcOrd="0" destOrd="0" presId="urn:microsoft.com/office/officeart/2005/8/layout/chevron2"/>
    <dgm:cxn modelId="{EBDF07F6-A171-4B75-B657-0C587CA60321}" srcId="{781FB7FB-773E-4128-97E6-A98C2CA5C95F}" destId="{E79DC5DE-C676-4CE6-8948-DD80A0C894C3}" srcOrd="0" destOrd="0" parTransId="{D3C1F66F-D038-4F9A-B1B5-CF0F9DBD0515}" sibTransId="{A6891D89-D927-4C06-923C-69E759B58255}"/>
    <dgm:cxn modelId="{2D7E7213-EA61-4DB6-99ED-043449D9D970}" type="presOf" srcId="{86C35333-9620-4514-80C0-2BB4CB5C5216}" destId="{C16E0358-FD27-4321-BEE4-ED945E3B1B21}" srcOrd="0" destOrd="0" presId="urn:microsoft.com/office/officeart/2005/8/layout/chevron2"/>
    <dgm:cxn modelId="{5108396B-6F07-4591-B257-6259DCDB3E0B}" srcId="{86C35333-9620-4514-80C0-2BB4CB5C5216}" destId="{E82ECDAB-D05A-486F-944E-01B8B3931E5A}" srcOrd="0" destOrd="0" parTransId="{637F9ECF-FD3C-4EAE-B5DB-C27550884826}" sibTransId="{1A89B134-9181-409E-A5BC-E036D582B431}"/>
    <dgm:cxn modelId="{98B97B64-73BD-442A-918B-055651BB7C5D}" srcId="{22299798-5593-4798-8FEC-47ECB0CFF443}" destId="{C6CE5DD0-8747-4BD5-B44B-4953B1CE9206}" srcOrd="2" destOrd="0" parTransId="{E84C01FE-6216-4856-9D82-C3C3155EE051}" sibTransId="{01462E48-E9CB-4FAC-8E34-FEB8DD5E624E}"/>
    <dgm:cxn modelId="{330FE710-01E0-424E-8547-43EF3B04863B}" srcId="{22299798-5593-4798-8FEC-47ECB0CFF443}" destId="{2178E3F2-036B-45A9-A5D5-B2066A121233}" srcOrd="0" destOrd="0" parTransId="{C63A88E8-830D-4DE2-BB8E-E4BF8DBED2BA}" sibTransId="{88AC9738-0D58-448C-B726-C43745643D08}"/>
    <dgm:cxn modelId="{FCCABBEB-6ADF-4E66-80E0-C01DB057FB96}" type="presOf" srcId="{2178E3F2-036B-45A9-A5D5-B2066A121233}" destId="{2817422A-36D3-4B0D-8CEE-0D52CA21010E}" srcOrd="0" destOrd="0" presId="urn:microsoft.com/office/officeart/2005/8/layout/chevron2"/>
    <dgm:cxn modelId="{7684A7DC-54BF-443F-8B62-B47EBE48B69B}" type="presOf" srcId="{83034B4B-18EA-4A71-8A4C-430706E0B587}" destId="{39C0D561-C4CB-4501-98CC-88AC9F9F75F7}" srcOrd="0" destOrd="0" presId="urn:microsoft.com/office/officeart/2005/8/layout/chevron2"/>
    <dgm:cxn modelId="{90014096-F4DA-4024-AA62-65A7E44898F3}" type="presOf" srcId="{C6CE5DD0-8747-4BD5-B44B-4953B1CE9206}" destId="{2621E7C7-10EB-4FFD-B4DA-08E716509FB9}" srcOrd="0" destOrd="0" presId="urn:microsoft.com/office/officeart/2005/8/layout/chevron2"/>
    <dgm:cxn modelId="{797AFAF4-2C34-4635-8189-66B18A4C741B}" type="presOf" srcId="{22299798-5593-4798-8FEC-47ECB0CFF443}" destId="{E3F93E27-306E-4C1E-B61C-8D9BF0FAAC64}" srcOrd="0" destOrd="0" presId="urn:microsoft.com/office/officeart/2005/8/layout/chevron2"/>
    <dgm:cxn modelId="{A8D0A580-4642-4DD3-8CEF-B529AE478DA0}" type="presParOf" srcId="{E3F93E27-306E-4C1E-B61C-8D9BF0FAAC64}" destId="{B0995984-A23C-45CF-9AE2-B55DA6019A89}" srcOrd="0" destOrd="0" presId="urn:microsoft.com/office/officeart/2005/8/layout/chevron2"/>
    <dgm:cxn modelId="{2AA00FEE-5B09-4351-81D7-B85C00435046}" type="presParOf" srcId="{B0995984-A23C-45CF-9AE2-B55DA6019A89}" destId="{2817422A-36D3-4B0D-8CEE-0D52CA21010E}" srcOrd="0" destOrd="0" presId="urn:microsoft.com/office/officeart/2005/8/layout/chevron2"/>
    <dgm:cxn modelId="{8EDA5C33-797F-42F8-A233-001AB64C6C70}" type="presParOf" srcId="{B0995984-A23C-45CF-9AE2-B55DA6019A89}" destId="{6AD67E60-A5D3-4E6B-BBC1-CF1CE058CD0C}" srcOrd="1" destOrd="0" presId="urn:microsoft.com/office/officeart/2005/8/layout/chevron2"/>
    <dgm:cxn modelId="{2EA59DFC-C79C-4096-9F7F-32175976F006}" type="presParOf" srcId="{E3F93E27-306E-4C1E-B61C-8D9BF0FAAC64}" destId="{6C4FE156-84B3-49E4-AABD-66053E654F5E}" srcOrd="1" destOrd="0" presId="urn:microsoft.com/office/officeart/2005/8/layout/chevron2"/>
    <dgm:cxn modelId="{06A7BAA0-8D3E-49EA-A646-4C1F7FC5A496}" type="presParOf" srcId="{E3F93E27-306E-4C1E-B61C-8D9BF0FAAC64}" destId="{E02C025C-CD43-43A4-8CF6-761C6356469C}" srcOrd="2" destOrd="0" presId="urn:microsoft.com/office/officeart/2005/8/layout/chevron2"/>
    <dgm:cxn modelId="{6F41F5ED-F540-4731-A6AA-90CF7804579A}" type="presParOf" srcId="{E02C025C-CD43-43A4-8CF6-761C6356469C}" destId="{C16E0358-FD27-4321-BEE4-ED945E3B1B21}" srcOrd="0" destOrd="0" presId="urn:microsoft.com/office/officeart/2005/8/layout/chevron2"/>
    <dgm:cxn modelId="{853C526B-2207-4F03-A621-19BC64DD7169}" type="presParOf" srcId="{E02C025C-CD43-43A4-8CF6-761C6356469C}" destId="{C7DBADA2-E984-4FCB-88D9-808DFD3F6038}" srcOrd="1" destOrd="0" presId="urn:microsoft.com/office/officeart/2005/8/layout/chevron2"/>
    <dgm:cxn modelId="{007FDD76-52F3-4E7F-9833-BCC2088C83C2}" type="presParOf" srcId="{E3F93E27-306E-4C1E-B61C-8D9BF0FAAC64}" destId="{13E8D275-A7C0-4A61-A4A8-305EA72D673D}" srcOrd="3" destOrd="0" presId="urn:microsoft.com/office/officeart/2005/8/layout/chevron2"/>
    <dgm:cxn modelId="{2B6E6FEF-5333-4187-9F15-A6BBEBB63319}" type="presParOf" srcId="{E3F93E27-306E-4C1E-B61C-8D9BF0FAAC64}" destId="{E729C877-6CDB-4C82-B698-1BD8E9ACB77E}" srcOrd="4" destOrd="0" presId="urn:microsoft.com/office/officeart/2005/8/layout/chevron2"/>
    <dgm:cxn modelId="{3DF5250B-C0A0-4FF9-B260-B34F6ADA7E94}" type="presParOf" srcId="{E729C877-6CDB-4C82-B698-1BD8E9ACB77E}" destId="{2621E7C7-10EB-4FFD-B4DA-08E716509FB9}" srcOrd="0" destOrd="0" presId="urn:microsoft.com/office/officeart/2005/8/layout/chevron2"/>
    <dgm:cxn modelId="{4B8D8E3C-69BC-41DE-8DF1-D36088900BD7}" type="presParOf" srcId="{E729C877-6CDB-4C82-B698-1BD8E9ACB77E}" destId="{39C0D561-C4CB-4501-98CC-88AC9F9F75F7}" srcOrd="1" destOrd="0" presId="urn:microsoft.com/office/officeart/2005/8/layout/chevron2"/>
    <dgm:cxn modelId="{B9CD9B3F-834D-4EEA-8907-E736FCCF8510}" type="presParOf" srcId="{E3F93E27-306E-4C1E-B61C-8D9BF0FAAC64}" destId="{98C042ED-7884-473F-8A42-D5F7E50DE47A}" srcOrd="5" destOrd="0" presId="urn:microsoft.com/office/officeart/2005/8/layout/chevron2"/>
    <dgm:cxn modelId="{F6E3BF41-72BD-48C5-B3BE-9C70FA377AFA}" type="presParOf" srcId="{E3F93E27-306E-4C1E-B61C-8D9BF0FAAC64}" destId="{9699F131-95EE-459E-B3C0-2D180B65ECA4}" srcOrd="6" destOrd="0" presId="urn:microsoft.com/office/officeart/2005/8/layout/chevron2"/>
    <dgm:cxn modelId="{3F6C0522-9A42-4DB2-904E-849678C345C6}" type="presParOf" srcId="{9699F131-95EE-459E-B3C0-2D180B65ECA4}" destId="{C333E12B-A819-4815-8D6B-F293048A51C5}" srcOrd="0" destOrd="0" presId="urn:microsoft.com/office/officeart/2005/8/layout/chevron2"/>
    <dgm:cxn modelId="{1DE7BB18-97D4-4A12-AB80-0FCED1590889}" type="presParOf" srcId="{9699F131-95EE-459E-B3C0-2D180B65ECA4}" destId="{FF06DEAE-F46C-46DB-BFE6-736730EF53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99798-5593-4798-8FEC-47ECB0CFF443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8E3F2-036B-45A9-A5D5-B2066A121233}">
      <dgm:prSet/>
      <dgm:spPr/>
      <dgm:t>
        <a:bodyPr/>
        <a:lstStyle/>
        <a:p>
          <a:pPr rtl="0"/>
          <a:r>
            <a:rPr lang="en-US" dirty="0" smtClean="0"/>
            <a:t>1. </a:t>
          </a:r>
          <a:endParaRPr lang="ru-RU" dirty="0"/>
        </a:p>
      </dgm:t>
    </dgm:pt>
    <dgm:pt modelId="{C63A88E8-830D-4DE2-BB8E-E4BF8DBED2BA}" type="parTrans" cxnId="{330FE710-01E0-424E-8547-43EF3B04863B}">
      <dgm:prSet/>
      <dgm:spPr/>
      <dgm:t>
        <a:bodyPr/>
        <a:lstStyle/>
        <a:p>
          <a:endParaRPr lang="ru-RU"/>
        </a:p>
      </dgm:t>
    </dgm:pt>
    <dgm:pt modelId="{88AC9738-0D58-448C-B726-C43745643D08}" type="sibTrans" cxnId="{330FE710-01E0-424E-8547-43EF3B04863B}">
      <dgm:prSet/>
      <dgm:spPr/>
      <dgm:t>
        <a:bodyPr/>
        <a:lstStyle/>
        <a:p>
          <a:endParaRPr lang="ru-RU"/>
        </a:p>
      </dgm:t>
    </dgm:pt>
    <dgm:pt modelId="{86C35333-9620-4514-80C0-2BB4CB5C5216}">
      <dgm:prSet/>
      <dgm:spPr/>
      <dgm:t>
        <a:bodyPr/>
        <a:lstStyle/>
        <a:p>
          <a:pPr rtl="0"/>
          <a:r>
            <a:rPr lang="en-US" dirty="0" smtClean="0"/>
            <a:t>2.</a:t>
          </a:r>
          <a:endParaRPr lang="ru-RU" dirty="0"/>
        </a:p>
      </dgm:t>
    </dgm:pt>
    <dgm:pt modelId="{5735574D-5923-44A4-94C0-232ADDA1D8AC}" type="parTrans" cxnId="{4B71C82D-CD37-4F2E-8956-A93798AFC571}">
      <dgm:prSet/>
      <dgm:spPr/>
      <dgm:t>
        <a:bodyPr/>
        <a:lstStyle/>
        <a:p>
          <a:endParaRPr lang="ru-RU"/>
        </a:p>
      </dgm:t>
    </dgm:pt>
    <dgm:pt modelId="{92B05242-853A-41C4-ADC8-3E5C1D256992}" type="sibTrans" cxnId="{4B71C82D-CD37-4F2E-8956-A93798AFC571}">
      <dgm:prSet/>
      <dgm:spPr/>
      <dgm:t>
        <a:bodyPr/>
        <a:lstStyle/>
        <a:p>
          <a:endParaRPr lang="ru-RU"/>
        </a:p>
      </dgm:t>
    </dgm:pt>
    <dgm:pt modelId="{C6CE5DD0-8747-4BD5-B44B-4953B1CE9206}">
      <dgm:prSet/>
      <dgm:spPr/>
      <dgm:t>
        <a:bodyPr/>
        <a:lstStyle/>
        <a:p>
          <a:pPr rtl="0"/>
          <a:r>
            <a:rPr lang="en-US" dirty="0" smtClean="0"/>
            <a:t>3.</a:t>
          </a:r>
          <a:endParaRPr lang="ru-RU" dirty="0"/>
        </a:p>
      </dgm:t>
    </dgm:pt>
    <dgm:pt modelId="{E84C01FE-6216-4856-9D82-C3C3155EE051}" type="parTrans" cxnId="{98B97B64-73BD-442A-918B-055651BB7C5D}">
      <dgm:prSet/>
      <dgm:spPr/>
      <dgm:t>
        <a:bodyPr/>
        <a:lstStyle/>
        <a:p>
          <a:endParaRPr lang="ru-RU"/>
        </a:p>
      </dgm:t>
    </dgm:pt>
    <dgm:pt modelId="{01462E48-E9CB-4FAC-8E34-FEB8DD5E624E}" type="sibTrans" cxnId="{98B97B64-73BD-442A-918B-055651BB7C5D}">
      <dgm:prSet/>
      <dgm:spPr/>
      <dgm:t>
        <a:bodyPr/>
        <a:lstStyle/>
        <a:p>
          <a:endParaRPr lang="ru-RU"/>
        </a:p>
      </dgm:t>
    </dgm:pt>
    <dgm:pt modelId="{781FB7FB-773E-4128-97E6-A98C2CA5C95F}">
      <dgm:prSet/>
      <dgm:spPr/>
      <dgm:t>
        <a:bodyPr/>
        <a:lstStyle/>
        <a:p>
          <a:pPr rtl="0"/>
          <a:r>
            <a:rPr lang="en-US" dirty="0" smtClean="0"/>
            <a:t>4.</a:t>
          </a:r>
          <a:endParaRPr lang="ru-RU" dirty="0"/>
        </a:p>
      </dgm:t>
    </dgm:pt>
    <dgm:pt modelId="{24A9F00A-1478-4B9E-96A5-0AA0D54A3B7E}" type="parTrans" cxnId="{5C8E8564-7D2D-4ABD-8186-F360F4A33D2C}">
      <dgm:prSet/>
      <dgm:spPr/>
      <dgm:t>
        <a:bodyPr/>
        <a:lstStyle/>
        <a:p>
          <a:endParaRPr lang="ru-RU"/>
        </a:p>
      </dgm:t>
    </dgm:pt>
    <dgm:pt modelId="{065A9113-B34B-44EE-A8E5-6149F0BCF3E8}" type="sibTrans" cxnId="{5C8E8564-7D2D-4ABD-8186-F360F4A33D2C}">
      <dgm:prSet/>
      <dgm:spPr/>
      <dgm:t>
        <a:bodyPr/>
        <a:lstStyle/>
        <a:p>
          <a:endParaRPr lang="ru-RU"/>
        </a:p>
      </dgm:t>
    </dgm:pt>
    <dgm:pt modelId="{2357DD92-963B-4B2F-AA09-88A5F9F955AC}">
      <dgm:prSet/>
      <dgm:spPr/>
      <dgm:t>
        <a:bodyPr/>
        <a:lstStyle/>
        <a:p>
          <a:pPr rtl="0"/>
          <a:r>
            <a:rPr lang="en-US" dirty="0" smtClean="0"/>
            <a:t>5.</a:t>
          </a:r>
          <a:endParaRPr lang="ru-RU" dirty="0"/>
        </a:p>
      </dgm:t>
    </dgm:pt>
    <dgm:pt modelId="{38996301-1EA2-40A2-9357-9E392F5C7839}" type="parTrans" cxnId="{EC6A9D86-512F-44E6-B20A-174601DCE590}">
      <dgm:prSet/>
      <dgm:spPr/>
      <dgm:t>
        <a:bodyPr/>
        <a:lstStyle/>
        <a:p>
          <a:endParaRPr lang="ru-RU"/>
        </a:p>
      </dgm:t>
    </dgm:pt>
    <dgm:pt modelId="{EF700896-7C6A-4583-910E-EDF7EBAF3E87}" type="sibTrans" cxnId="{EC6A9D86-512F-44E6-B20A-174601DCE590}">
      <dgm:prSet/>
      <dgm:spPr/>
      <dgm:t>
        <a:bodyPr/>
        <a:lstStyle/>
        <a:p>
          <a:endParaRPr lang="ru-RU"/>
        </a:p>
      </dgm:t>
    </dgm:pt>
    <dgm:pt modelId="{723B5ADD-25EF-41CF-B6B9-D726E701AD07}">
      <dgm:prSet custT="1"/>
      <dgm:spPr/>
      <dgm:t>
        <a:bodyPr/>
        <a:lstStyle/>
        <a:p>
          <a:pPr marL="180975" indent="-180975"/>
          <a:r>
            <a:rPr lang="ru-RU" sz="1600" dirty="0" smtClean="0"/>
            <a:t>Сформировать систему наставничества</a:t>
          </a:r>
          <a:endParaRPr lang="ru-RU" sz="1600" dirty="0"/>
        </a:p>
      </dgm:t>
    </dgm:pt>
    <dgm:pt modelId="{E1792C75-681C-48CB-A8EF-E31AF2210B44}" type="sibTrans" cxnId="{7AD8D573-95EF-4DC6-8CB7-37B34165FE72}">
      <dgm:prSet/>
      <dgm:spPr/>
      <dgm:t>
        <a:bodyPr/>
        <a:lstStyle/>
        <a:p>
          <a:endParaRPr lang="ru-RU"/>
        </a:p>
      </dgm:t>
    </dgm:pt>
    <dgm:pt modelId="{28CC5479-0950-44C8-8B5C-1A2C789E8BF3}" type="parTrans" cxnId="{7AD8D573-95EF-4DC6-8CB7-37B34165FE72}">
      <dgm:prSet/>
      <dgm:spPr/>
      <dgm:t>
        <a:bodyPr/>
        <a:lstStyle/>
        <a:p>
          <a:endParaRPr lang="ru-RU"/>
        </a:p>
      </dgm:t>
    </dgm:pt>
    <dgm:pt modelId="{E82ECDAB-D05A-486F-944E-01B8B3931E5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Создать каналы коммуникации и обратной связи</a:t>
          </a:r>
        </a:p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dirty="0"/>
        </a:p>
      </dgm:t>
    </dgm:pt>
    <dgm:pt modelId="{637F9ECF-FD3C-4EAE-B5DB-C27550884826}" type="parTrans" cxnId="{5108396B-6F07-4591-B257-6259DCDB3E0B}">
      <dgm:prSet/>
      <dgm:spPr/>
      <dgm:t>
        <a:bodyPr/>
        <a:lstStyle/>
        <a:p>
          <a:endParaRPr lang="ru-RU"/>
        </a:p>
      </dgm:t>
    </dgm:pt>
    <dgm:pt modelId="{1A89B134-9181-409E-A5BC-E036D582B431}" type="sibTrans" cxnId="{5108396B-6F07-4591-B257-6259DCDB3E0B}">
      <dgm:prSet/>
      <dgm:spPr/>
      <dgm:t>
        <a:bodyPr/>
        <a:lstStyle/>
        <a:p>
          <a:endParaRPr lang="ru-RU"/>
        </a:p>
      </dgm:t>
    </dgm:pt>
    <dgm:pt modelId="{83034B4B-18EA-4A71-8A4C-430706E0B58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Создать разветвленную сеть муниципальных ресурсных центров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dirty="0"/>
        </a:p>
      </dgm:t>
    </dgm:pt>
    <dgm:pt modelId="{E8B28082-2E76-490E-8384-0D831838FF38}" type="parTrans" cxnId="{999D35F1-4722-42F2-83AF-3947299FC5E6}">
      <dgm:prSet/>
      <dgm:spPr/>
      <dgm:t>
        <a:bodyPr/>
        <a:lstStyle/>
        <a:p>
          <a:endParaRPr lang="ru-RU"/>
        </a:p>
      </dgm:t>
    </dgm:pt>
    <dgm:pt modelId="{B34B8E17-6867-45E0-A0B7-CCAA75238E26}" type="sibTrans" cxnId="{999D35F1-4722-42F2-83AF-3947299FC5E6}">
      <dgm:prSet/>
      <dgm:spPr/>
      <dgm:t>
        <a:bodyPr/>
        <a:lstStyle/>
        <a:p>
          <a:endParaRPr lang="ru-RU"/>
        </a:p>
      </dgm:t>
    </dgm:pt>
    <dgm:pt modelId="{E79DC5DE-C676-4CE6-8948-DD80A0C894C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Создать систему мотивирования и поощрения лидеров и активистов местных сообществ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dirty="0"/>
        </a:p>
      </dgm:t>
    </dgm:pt>
    <dgm:pt modelId="{D3C1F66F-D038-4F9A-B1B5-CF0F9DBD0515}" type="parTrans" cxnId="{EBDF07F6-A171-4B75-B657-0C587CA60321}">
      <dgm:prSet/>
      <dgm:spPr/>
      <dgm:t>
        <a:bodyPr/>
        <a:lstStyle/>
        <a:p>
          <a:endParaRPr lang="ru-RU"/>
        </a:p>
      </dgm:t>
    </dgm:pt>
    <dgm:pt modelId="{A6891D89-D927-4C06-923C-69E759B58255}" type="sibTrans" cxnId="{EBDF07F6-A171-4B75-B657-0C587CA60321}">
      <dgm:prSet/>
      <dgm:spPr/>
      <dgm:t>
        <a:bodyPr/>
        <a:lstStyle/>
        <a:p>
          <a:endParaRPr lang="ru-RU"/>
        </a:p>
      </dgm:t>
    </dgm:pt>
    <dgm:pt modelId="{77E7B0EE-50C6-4960-BBB3-0CAF6D48F99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Сформировать позитивное представление о возможностях и перспективах личностного развития и развития территории в рамках системы местного самоуправления</a:t>
          </a:r>
          <a:endParaRPr lang="ru-RU" sz="1600" dirty="0"/>
        </a:p>
      </dgm:t>
    </dgm:pt>
    <dgm:pt modelId="{A9F1BDA3-76E7-448F-8CE1-568D4B3DA403}" type="parTrans" cxnId="{39203918-4204-4A7E-832E-1A4F073D3AF1}">
      <dgm:prSet/>
      <dgm:spPr/>
      <dgm:t>
        <a:bodyPr/>
        <a:lstStyle/>
        <a:p>
          <a:endParaRPr lang="ru-RU"/>
        </a:p>
      </dgm:t>
    </dgm:pt>
    <dgm:pt modelId="{F31C0134-70D6-4F31-AB84-4AE7B46E6BC7}" type="sibTrans" cxnId="{39203918-4204-4A7E-832E-1A4F073D3AF1}">
      <dgm:prSet/>
      <dgm:spPr/>
      <dgm:t>
        <a:bodyPr/>
        <a:lstStyle/>
        <a:p>
          <a:endParaRPr lang="ru-RU"/>
        </a:p>
      </dgm:t>
    </dgm:pt>
    <dgm:pt modelId="{FC0A05A4-8AC6-4568-ACFC-45C6DD3D69C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6.</a:t>
          </a:r>
          <a:endParaRPr lang="ru-RU" dirty="0"/>
        </a:p>
      </dgm:t>
    </dgm:pt>
    <dgm:pt modelId="{8DE0F60F-6B56-4C37-B72D-751AE05A0AEE}" type="parTrans" cxnId="{BBEE0C09-BAD8-4AB6-8B2E-B10AC3E89759}">
      <dgm:prSet/>
      <dgm:spPr/>
      <dgm:t>
        <a:bodyPr/>
        <a:lstStyle/>
        <a:p>
          <a:endParaRPr lang="ru-RU"/>
        </a:p>
      </dgm:t>
    </dgm:pt>
    <dgm:pt modelId="{FA1D6A17-2414-4DE8-8429-FDD5128F8DFA}" type="sibTrans" cxnId="{BBEE0C09-BAD8-4AB6-8B2E-B10AC3E89759}">
      <dgm:prSet/>
      <dgm:spPr/>
      <dgm:t>
        <a:bodyPr/>
        <a:lstStyle/>
        <a:p>
          <a:endParaRPr lang="ru-RU"/>
        </a:p>
      </dgm:t>
    </dgm:pt>
    <dgm:pt modelId="{F45401B7-C5B6-4DAD-B0E0-1DED3132AA7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Создать информационный раздел на сайте </a:t>
          </a:r>
          <a:r>
            <a:rPr lang="en-US" sz="1600" dirty="0" smtClean="0"/>
            <a:t>tosvrn.ru </a:t>
          </a:r>
          <a:r>
            <a:rPr lang="ru-RU" sz="1600" dirty="0" smtClean="0"/>
            <a:t> «База знаний»</a:t>
          </a:r>
        </a:p>
        <a:p>
          <a:endParaRPr lang="ru-RU" sz="1300" dirty="0"/>
        </a:p>
      </dgm:t>
    </dgm:pt>
    <dgm:pt modelId="{5F0119EA-7079-4EAE-8F00-614CEC2FAA6D}" type="parTrans" cxnId="{3202E862-99E1-4070-8444-ED71762AE19D}">
      <dgm:prSet/>
      <dgm:spPr/>
      <dgm:t>
        <a:bodyPr/>
        <a:lstStyle/>
        <a:p>
          <a:endParaRPr lang="ru-RU"/>
        </a:p>
      </dgm:t>
    </dgm:pt>
    <dgm:pt modelId="{8B1C4ED2-579F-4E72-B7AB-0504B27112D9}" type="sibTrans" cxnId="{3202E862-99E1-4070-8444-ED71762AE19D}">
      <dgm:prSet/>
      <dgm:spPr/>
      <dgm:t>
        <a:bodyPr/>
        <a:lstStyle/>
        <a:p>
          <a:endParaRPr lang="ru-RU"/>
        </a:p>
      </dgm:t>
    </dgm:pt>
    <dgm:pt modelId="{E3F93E27-306E-4C1E-B61C-8D9BF0FAAC64}" type="pres">
      <dgm:prSet presAssocID="{22299798-5593-4798-8FEC-47ECB0CFF4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95984-A23C-45CF-9AE2-B55DA6019A89}" type="pres">
      <dgm:prSet presAssocID="{2178E3F2-036B-45A9-A5D5-B2066A121233}" presName="composite" presStyleCnt="0"/>
      <dgm:spPr/>
    </dgm:pt>
    <dgm:pt modelId="{2817422A-36D3-4B0D-8CEE-0D52CA21010E}" type="pres">
      <dgm:prSet presAssocID="{2178E3F2-036B-45A9-A5D5-B2066A12123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67E60-A5D3-4E6B-BBC1-CF1CE058CD0C}" type="pres">
      <dgm:prSet presAssocID="{2178E3F2-036B-45A9-A5D5-B2066A12123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FE156-84B3-49E4-AABD-66053E654F5E}" type="pres">
      <dgm:prSet presAssocID="{88AC9738-0D58-448C-B726-C43745643D08}" presName="sp" presStyleCnt="0"/>
      <dgm:spPr/>
    </dgm:pt>
    <dgm:pt modelId="{E02C025C-CD43-43A4-8CF6-761C6356469C}" type="pres">
      <dgm:prSet presAssocID="{86C35333-9620-4514-80C0-2BB4CB5C5216}" presName="composite" presStyleCnt="0"/>
      <dgm:spPr/>
    </dgm:pt>
    <dgm:pt modelId="{C16E0358-FD27-4321-BEE4-ED945E3B1B21}" type="pres">
      <dgm:prSet presAssocID="{86C35333-9620-4514-80C0-2BB4CB5C521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BADA2-E984-4FCB-88D9-808DFD3F6038}" type="pres">
      <dgm:prSet presAssocID="{86C35333-9620-4514-80C0-2BB4CB5C521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8D275-A7C0-4A61-A4A8-305EA72D673D}" type="pres">
      <dgm:prSet presAssocID="{92B05242-853A-41C4-ADC8-3E5C1D256992}" presName="sp" presStyleCnt="0"/>
      <dgm:spPr/>
    </dgm:pt>
    <dgm:pt modelId="{E729C877-6CDB-4C82-B698-1BD8E9ACB77E}" type="pres">
      <dgm:prSet presAssocID="{C6CE5DD0-8747-4BD5-B44B-4953B1CE9206}" presName="composite" presStyleCnt="0"/>
      <dgm:spPr/>
    </dgm:pt>
    <dgm:pt modelId="{2621E7C7-10EB-4FFD-B4DA-08E716509FB9}" type="pres">
      <dgm:prSet presAssocID="{C6CE5DD0-8747-4BD5-B44B-4953B1CE920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0D561-C4CB-4501-98CC-88AC9F9F75F7}" type="pres">
      <dgm:prSet presAssocID="{C6CE5DD0-8747-4BD5-B44B-4953B1CE920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042ED-7884-473F-8A42-D5F7E50DE47A}" type="pres">
      <dgm:prSet presAssocID="{01462E48-E9CB-4FAC-8E34-FEB8DD5E624E}" presName="sp" presStyleCnt="0"/>
      <dgm:spPr/>
    </dgm:pt>
    <dgm:pt modelId="{9699F131-95EE-459E-B3C0-2D180B65ECA4}" type="pres">
      <dgm:prSet presAssocID="{781FB7FB-773E-4128-97E6-A98C2CA5C95F}" presName="composite" presStyleCnt="0"/>
      <dgm:spPr/>
    </dgm:pt>
    <dgm:pt modelId="{C333E12B-A819-4815-8D6B-F293048A51C5}" type="pres">
      <dgm:prSet presAssocID="{781FB7FB-773E-4128-97E6-A98C2CA5C95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6DEAE-F46C-46DB-BFE6-736730EF53CA}" type="pres">
      <dgm:prSet presAssocID="{781FB7FB-773E-4128-97E6-A98C2CA5C95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6F9B2-28AE-4D5A-B826-56A764571E31}" type="pres">
      <dgm:prSet presAssocID="{065A9113-B34B-44EE-A8E5-6149F0BCF3E8}" presName="sp" presStyleCnt="0"/>
      <dgm:spPr/>
    </dgm:pt>
    <dgm:pt modelId="{822C599B-361C-400C-A527-3178BBECB2BE}" type="pres">
      <dgm:prSet presAssocID="{2357DD92-963B-4B2F-AA09-88A5F9F955AC}" presName="composite" presStyleCnt="0"/>
      <dgm:spPr/>
    </dgm:pt>
    <dgm:pt modelId="{CD28ECF6-BA44-4730-98FB-0A754C195385}" type="pres">
      <dgm:prSet presAssocID="{2357DD92-963B-4B2F-AA09-88A5F9F955A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B1FDE-322A-4F2E-A700-6C02245414BD}" type="pres">
      <dgm:prSet presAssocID="{2357DD92-963B-4B2F-AA09-88A5F9F955A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DAC0B-9B65-4E25-BCEA-D9C3E3D48F36}" type="pres">
      <dgm:prSet presAssocID="{EF700896-7C6A-4583-910E-EDF7EBAF3E87}" presName="sp" presStyleCnt="0"/>
      <dgm:spPr/>
    </dgm:pt>
    <dgm:pt modelId="{E64E3D34-0A21-4D43-A34E-5997D6948F9D}" type="pres">
      <dgm:prSet presAssocID="{FC0A05A4-8AC6-4568-ACFC-45C6DD3D69C0}" presName="composite" presStyleCnt="0"/>
      <dgm:spPr/>
    </dgm:pt>
    <dgm:pt modelId="{24C99E2B-6896-48E9-8872-E9D728460958}" type="pres">
      <dgm:prSet presAssocID="{FC0A05A4-8AC6-4568-ACFC-45C6DD3D69C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FB659-FBF2-43DC-A1BF-EA411624B9DC}" type="pres">
      <dgm:prSet presAssocID="{FC0A05A4-8AC6-4568-ACFC-45C6DD3D69C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B3268A-FCC8-4560-9560-41E4EB2F136C}" type="presOf" srcId="{723B5ADD-25EF-41CF-B6B9-D726E701AD07}" destId="{6AD67E60-A5D3-4E6B-BBC1-CF1CE058CD0C}" srcOrd="0" destOrd="0" presId="urn:microsoft.com/office/officeart/2005/8/layout/chevron2"/>
    <dgm:cxn modelId="{4D68BBAF-93A4-466F-BBD4-4A7909FC9E29}" type="presOf" srcId="{2178E3F2-036B-45A9-A5D5-B2066A121233}" destId="{2817422A-36D3-4B0D-8CEE-0D52CA21010E}" srcOrd="0" destOrd="0" presId="urn:microsoft.com/office/officeart/2005/8/layout/chevron2"/>
    <dgm:cxn modelId="{D666D6EB-D9AD-46D2-A108-999FC7B1325D}" type="presOf" srcId="{83034B4B-18EA-4A71-8A4C-430706E0B587}" destId="{39C0D561-C4CB-4501-98CC-88AC9F9F75F7}" srcOrd="0" destOrd="0" presId="urn:microsoft.com/office/officeart/2005/8/layout/chevron2"/>
    <dgm:cxn modelId="{A101B893-F977-475D-9FA8-74EC8D273D3D}" type="presOf" srcId="{86C35333-9620-4514-80C0-2BB4CB5C5216}" destId="{C16E0358-FD27-4321-BEE4-ED945E3B1B21}" srcOrd="0" destOrd="0" presId="urn:microsoft.com/office/officeart/2005/8/layout/chevron2"/>
    <dgm:cxn modelId="{9382EC29-1B74-47A4-919C-189D1817C3D3}" type="presOf" srcId="{2357DD92-963B-4B2F-AA09-88A5F9F955AC}" destId="{CD28ECF6-BA44-4730-98FB-0A754C195385}" srcOrd="0" destOrd="0" presId="urn:microsoft.com/office/officeart/2005/8/layout/chevron2"/>
    <dgm:cxn modelId="{EBDF07F6-A171-4B75-B657-0C587CA60321}" srcId="{781FB7FB-773E-4128-97E6-A98C2CA5C95F}" destId="{E79DC5DE-C676-4CE6-8948-DD80A0C894C3}" srcOrd="0" destOrd="0" parTransId="{D3C1F66F-D038-4F9A-B1B5-CF0F9DBD0515}" sibTransId="{A6891D89-D927-4C06-923C-69E759B58255}"/>
    <dgm:cxn modelId="{5C8E8564-7D2D-4ABD-8186-F360F4A33D2C}" srcId="{22299798-5593-4798-8FEC-47ECB0CFF443}" destId="{781FB7FB-773E-4128-97E6-A98C2CA5C95F}" srcOrd="3" destOrd="0" parTransId="{24A9F00A-1478-4B9E-96A5-0AA0D54A3B7E}" sibTransId="{065A9113-B34B-44EE-A8E5-6149F0BCF3E8}"/>
    <dgm:cxn modelId="{999D35F1-4722-42F2-83AF-3947299FC5E6}" srcId="{C6CE5DD0-8747-4BD5-B44B-4953B1CE9206}" destId="{83034B4B-18EA-4A71-8A4C-430706E0B587}" srcOrd="0" destOrd="0" parTransId="{E8B28082-2E76-490E-8384-0D831838FF38}" sibTransId="{B34B8E17-6867-45E0-A0B7-CCAA75238E26}"/>
    <dgm:cxn modelId="{8CB2B26B-299E-47BC-A10F-3181969426D4}" type="presOf" srcId="{E82ECDAB-D05A-486F-944E-01B8B3931E5A}" destId="{C7DBADA2-E984-4FCB-88D9-808DFD3F6038}" srcOrd="0" destOrd="0" presId="urn:microsoft.com/office/officeart/2005/8/layout/chevron2"/>
    <dgm:cxn modelId="{BBEE0C09-BAD8-4AB6-8B2E-B10AC3E89759}" srcId="{22299798-5593-4798-8FEC-47ECB0CFF443}" destId="{FC0A05A4-8AC6-4568-ACFC-45C6DD3D69C0}" srcOrd="5" destOrd="0" parTransId="{8DE0F60F-6B56-4C37-B72D-751AE05A0AEE}" sibTransId="{FA1D6A17-2414-4DE8-8429-FDD5128F8DFA}"/>
    <dgm:cxn modelId="{EC6A9D86-512F-44E6-B20A-174601DCE590}" srcId="{22299798-5593-4798-8FEC-47ECB0CFF443}" destId="{2357DD92-963B-4B2F-AA09-88A5F9F955AC}" srcOrd="4" destOrd="0" parTransId="{38996301-1EA2-40A2-9357-9E392F5C7839}" sibTransId="{EF700896-7C6A-4583-910E-EDF7EBAF3E87}"/>
    <dgm:cxn modelId="{26A53F4D-BFEC-4EC7-926B-3FC4A02E8F53}" type="presOf" srcId="{77E7B0EE-50C6-4960-BBB3-0CAF6D48F994}" destId="{38BB1FDE-322A-4F2E-A700-6C02245414BD}" srcOrd="0" destOrd="0" presId="urn:microsoft.com/office/officeart/2005/8/layout/chevron2"/>
    <dgm:cxn modelId="{28483143-50B0-4BF3-AB38-2E9368A98F6F}" type="presOf" srcId="{781FB7FB-773E-4128-97E6-A98C2CA5C95F}" destId="{C333E12B-A819-4815-8D6B-F293048A51C5}" srcOrd="0" destOrd="0" presId="urn:microsoft.com/office/officeart/2005/8/layout/chevron2"/>
    <dgm:cxn modelId="{480E4363-BC70-443F-BA92-0EC70D06D662}" type="presOf" srcId="{FC0A05A4-8AC6-4568-ACFC-45C6DD3D69C0}" destId="{24C99E2B-6896-48E9-8872-E9D728460958}" srcOrd="0" destOrd="0" presId="urn:microsoft.com/office/officeart/2005/8/layout/chevron2"/>
    <dgm:cxn modelId="{7AD8D573-95EF-4DC6-8CB7-37B34165FE72}" srcId="{2178E3F2-036B-45A9-A5D5-B2066A121233}" destId="{723B5ADD-25EF-41CF-B6B9-D726E701AD07}" srcOrd="0" destOrd="0" parTransId="{28CC5479-0950-44C8-8B5C-1A2C789E8BF3}" sibTransId="{E1792C75-681C-48CB-A8EF-E31AF2210B44}"/>
    <dgm:cxn modelId="{330FE710-01E0-424E-8547-43EF3B04863B}" srcId="{22299798-5593-4798-8FEC-47ECB0CFF443}" destId="{2178E3F2-036B-45A9-A5D5-B2066A121233}" srcOrd="0" destOrd="0" parTransId="{C63A88E8-830D-4DE2-BB8E-E4BF8DBED2BA}" sibTransId="{88AC9738-0D58-448C-B726-C43745643D08}"/>
    <dgm:cxn modelId="{C66C0A97-34EF-4470-9C04-CF238DEAC765}" type="presOf" srcId="{C6CE5DD0-8747-4BD5-B44B-4953B1CE9206}" destId="{2621E7C7-10EB-4FFD-B4DA-08E716509FB9}" srcOrd="0" destOrd="0" presId="urn:microsoft.com/office/officeart/2005/8/layout/chevron2"/>
    <dgm:cxn modelId="{35F35215-BC1C-4AC3-A1A9-F5E262E6FEAE}" type="presOf" srcId="{F45401B7-C5B6-4DAD-B0E0-1DED3132AA75}" destId="{132FB659-FBF2-43DC-A1BF-EA411624B9DC}" srcOrd="0" destOrd="0" presId="urn:microsoft.com/office/officeart/2005/8/layout/chevron2"/>
    <dgm:cxn modelId="{5108396B-6F07-4591-B257-6259DCDB3E0B}" srcId="{86C35333-9620-4514-80C0-2BB4CB5C5216}" destId="{E82ECDAB-D05A-486F-944E-01B8B3931E5A}" srcOrd="0" destOrd="0" parTransId="{637F9ECF-FD3C-4EAE-B5DB-C27550884826}" sibTransId="{1A89B134-9181-409E-A5BC-E036D582B431}"/>
    <dgm:cxn modelId="{AB2DD4B5-64E8-491F-8E13-9D9967068898}" type="presOf" srcId="{E79DC5DE-C676-4CE6-8948-DD80A0C894C3}" destId="{FF06DEAE-F46C-46DB-BFE6-736730EF53CA}" srcOrd="0" destOrd="0" presId="urn:microsoft.com/office/officeart/2005/8/layout/chevron2"/>
    <dgm:cxn modelId="{39203918-4204-4A7E-832E-1A4F073D3AF1}" srcId="{2357DD92-963B-4B2F-AA09-88A5F9F955AC}" destId="{77E7B0EE-50C6-4960-BBB3-0CAF6D48F994}" srcOrd="0" destOrd="0" parTransId="{A9F1BDA3-76E7-448F-8CE1-568D4B3DA403}" sibTransId="{F31C0134-70D6-4F31-AB84-4AE7B46E6BC7}"/>
    <dgm:cxn modelId="{4B71C82D-CD37-4F2E-8956-A93798AFC571}" srcId="{22299798-5593-4798-8FEC-47ECB0CFF443}" destId="{86C35333-9620-4514-80C0-2BB4CB5C5216}" srcOrd="1" destOrd="0" parTransId="{5735574D-5923-44A4-94C0-232ADDA1D8AC}" sibTransId="{92B05242-853A-41C4-ADC8-3E5C1D256992}"/>
    <dgm:cxn modelId="{3202E862-99E1-4070-8444-ED71762AE19D}" srcId="{FC0A05A4-8AC6-4568-ACFC-45C6DD3D69C0}" destId="{F45401B7-C5B6-4DAD-B0E0-1DED3132AA75}" srcOrd="0" destOrd="0" parTransId="{5F0119EA-7079-4EAE-8F00-614CEC2FAA6D}" sibTransId="{8B1C4ED2-579F-4E72-B7AB-0504B27112D9}"/>
    <dgm:cxn modelId="{98B97B64-73BD-442A-918B-055651BB7C5D}" srcId="{22299798-5593-4798-8FEC-47ECB0CFF443}" destId="{C6CE5DD0-8747-4BD5-B44B-4953B1CE9206}" srcOrd="2" destOrd="0" parTransId="{E84C01FE-6216-4856-9D82-C3C3155EE051}" sibTransId="{01462E48-E9CB-4FAC-8E34-FEB8DD5E624E}"/>
    <dgm:cxn modelId="{1766652F-84CD-42B0-95F9-2DA6438ED840}" type="presOf" srcId="{22299798-5593-4798-8FEC-47ECB0CFF443}" destId="{E3F93E27-306E-4C1E-B61C-8D9BF0FAAC64}" srcOrd="0" destOrd="0" presId="urn:microsoft.com/office/officeart/2005/8/layout/chevron2"/>
    <dgm:cxn modelId="{1774E089-025E-4B79-B1CF-BAC78A7C49F1}" type="presParOf" srcId="{E3F93E27-306E-4C1E-B61C-8D9BF0FAAC64}" destId="{B0995984-A23C-45CF-9AE2-B55DA6019A89}" srcOrd="0" destOrd="0" presId="urn:microsoft.com/office/officeart/2005/8/layout/chevron2"/>
    <dgm:cxn modelId="{AA48E0DD-ED45-45FF-B9D8-C5FCFE8B2A0B}" type="presParOf" srcId="{B0995984-A23C-45CF-9AE2-B55DA6019A89}" destId="{2817422A-36D3-4B0D-8CEE-0D52CA21010E}" srcOrd="0" destOrd="0" presId="urn:microsoft.com/office/officeart/2005/8/layout/chevron2"/>
    <dgm:cxn modelId="{E18DE219-E8C0-4AD0-88FD-F84CC00DE698}" type="presParOf" srcId="{B0995984-A23C-45CF-9AE2-B55DA6019A89}" destId="{6AD67E60-A5D3-4E6B-BBC1-CF1CE058CD0C}" srcOrd="1" destOrd="0" presId="urn:microsoft.com/office/officeart/2005/8/layout/chevron2"/>
    <dgm:cxn modelId="{18B2DD7E-690B-4635-9D5A-4D7CF0CC2C27}" type="presParOf" srcId="{E3F93E27-306E-4C1E-B61C-8D9BF0FAAC64}" destId="{6C4FE156-84B3-49E4-AABD-66053E654F5E}" srcOrd="1" destOrd="0" presId="urn:microsoft.com/office/officeart/2005/8/layout/chevron2"/>
    <dgm:cxn modelId="{601717B5-E586-45AD-8C03-AC7545E82583}" type="presParOf" srcId="{E3F93E27-306E-4C1E-B61C-8D9BF0FAAC64}" destId="{E02C025C-CD43-43A4-8CF6-761C6356469C}" srcOrd="2" destOrd="0" presId="urn:microsoft.com/office/officeart/2005/8/layout/chevron2"/>
    <dgm:cxn modelId="{DAF55647-AE44-4EEC-A74C-6361E9254820}" type="presParOf" srcId="{E02C025C-CD43-43A4-8CF6-761C6356469C}" destId="{C16E0358-FD27-4321-BEE4-ED945E3B1B21}" srcOrd="0" destOrd="0" presId="urn:microsoft.com/office/officeart/2005/8/layout/chevron2"/>
    <dgm:cxn modelId="{2F5B8B44-D184-40EA-ABCB-D8229F285DF9}" type="presParOf" srcId="{E02C025C-CD43-43A4-8CF6-761C6356469C}" destId="{C7DBADA2-E984-4FCB-88D9-808DFD3F6038}" srcOrd="1" destOrd="0" presId="urn:microsoft.com/office/officeart/2005/8/layout/chevron2"/>
    <dgm:cxn modelId="{4C9F1292-A308-4430-8EF5-3437930A4B1D}" type="presParOf" srcId="{E3F93E27-306E-4C1E-B61C-8D9BF0FAAC64}" destId="{13E8D275-A7C0-4A61-A4A8-305EA72D673D}" srcOrd="3" destOrd="0" presId="urn:microsoft.com/office/officeart/2005/8/layout/chevron2"/>
    <dgm:cxn modelId="{C9D245A7-7188-46AA-913D-2D55964CB40A}" type="presParOf" srcId="{E3F93E27-306E-4C1E-B61C-8D9BF0FAAC64}" destId="{E729C877-6CDB-4C82-B698-1BD8E9ACB77E}" srcOrd="4" destOrd="0" presId="urn:microsoft.com/office/officeart/2005/8/layout/chevron2"/>
    <dgm:cxn modelId="{98928082-D902-4FC1-A320-4C2FA9B3BA36}" type="presParOf" srcId="{E729C877-6CDB-4C82-B698-1BD8E9ACB77E}" destId="{2621E7C7-10EB-4FFD-B4DA-08E716509FB9}" srcOrd="0" destOrd="0" presId="urn:microsoft.com/office/officeart/2005/8/layout/chevron2"/>
    <dgm:cxn modelId="{75E6B31E-224B-4A6F-AF04-938984B9A0A4}" type="presParOf" srcId="{E729C877-6CDB-4C82-B698-1BD8E9ACB77E}" destId="{39C0D561-C4CB-4501-98CC-88AC9F9F75F7}" srcOrd="1" destOrd="0" presId="urn:microsoft.com/office/officeart/2005/8/layout/chevron2"/>
    <dgm:cxn modelId="{CA001119-FC88-4C53-BBC5-4C2F791B0AB4}" type="presParOf" srcId="{E3F93E27-306E-4C1E-B61C-8D9BF0FAAC64}" destId="{98C042ED-7884-473F-8A42-D5F7E50DE47A}" srcOrd="5" destOrd="0" presId="urn:microsoft.com/office/officeart/2005/8/layout/chevron2"/>
    <dgm:cxn modelId="{2E244426-3994-436E-951C-F6209394EAFD}" type="presParOf" srcId="{E3F93E27-306E-4C1E-B61C-8D9BF0FAAC64}" destId="{9699F131-95EE-459E-B3C0-2D180B65ECA4}" srcOrd="6" destOrd="0" presId="urn:microsoft.com/office/officeart/2005/8/layout/chevron2"/>
    <dgm:cxn modelId="{8EBC3CBA-23AE-4E02-8DAB-34507DC86DD0}" type="presParOf" srcId="{9699F131-95EE-459E-B3C0-2D180B65ECA4}" destId="{C333E12B-A819-4815-8D6B-F293048A51C5}" srcOrd="0" destOrd="0" presId="urn:microsoft.com/office/officeart/2005/8/layout/chevron2"/>
    <dgm:cxn modelId="{D9473466-0A35-4732-8178-F0B181C680F5}" type="presParOf" srcId="{9699F131-95EE-459E-B3C0-2D180B65ECA4}" destId="{FF06DEAE-F46C-46DB-BFE6-736730EF53CA}" srcOrd="1" destOrd="0" presId="urn:microsoft.com/office/officeart/2005/8/layout/chevron2"/>
    <dgm:cxn modelId="{4C2AFF4C-80E0-4397-8CCC-E547A25C1099}" type="presParOf" srcId="{E3F93E27-306E-4C1E-B61C-8D9BF0FAAC64}" destId="{2E36F9B2-28AE-4D5A-B826-56A764571E31}" srcOrd="7" destOrd="0" presId="urn:microsoft.com/office/officeart/2005/8/layout/chevron2"/>
    <dgm:cxn modelId="{8FBD76BC-12C7-4A32-8A54-21C153765DC5}" type="presParOf" srcId="{E3F93E27-306E-4C1E-B61C-8D9BF0FAAC64}" destId="{822C599B-361C-400C-A527-3178BBECB2BE}" srcOrd="8" destOrd="0" presId="urn:microsoft.com/office/officeart/2005/8/layout/chevron2"/>
    <dgm:cxn modelId="{88CDA277-F639-4447-80A4-4700897770A3}" type="presParOf" srcId="{822C599B-361C-400C-A527-3178BBECB2BE}" destId="{CD28ECF6-BA44-4730-98FB-0A754C195385}" srcOrd="0" destOrd="0" presId="urn:microsoft.com/office/officeart/2005/8/layout/chevron2"/>
    <dgm:cxn modelId="{D5D82E45-5E5C-4A16-9B9B-325AF636AC4F}" type="presParOf" srcId="{822C599B-361C-400C-A527-3178BBECB2BE}" destId="{38BB1FDE-322A-4F2E-A700-6C02245414BD}" srcOrd="1" destOrd="0" presId="urn:microsoft.com/office/officeart/2005/8/layout/chevron2"/>
    <dgm:cxn modelId="{258B5616-331A-4B3B-8C1F-33F0A382141E}" type="presParOf" srcId="{E3F93E27-306E-4C1E-B61C-8D9BF0FAAC64}" destId="{10BDAC0B-9B65-4E25-BCEA-D9C3E3D48F36}" srcOrd="9" destOrd="0" presId="urn:microsoft.com/office/officeart/2005/8/layout/chevron2"/>
    <dgm:cxn modelId="{F4E84667-5C48-483D-95B8-9FB90988022E}" type="presParOf" srcId="{E3F93E27-306E-4C1E-B61C-8D9BF0FAAC64}" destId="{E64E3D34-0A21-4D43-A34E-5997D6948F9D}" srcOrd="10" destOrd="0" presId="urn:microsoft.com/office/officeart/2005/8/layout/chevron2"/>
    <dgm:cxn modelId="{C7434E33-0468-435C-82D3-4D2A7DAAC230}" type="presParOf" srcId="{E64E3D34-0A21-4D43-A34E-5997D6948F9D}" destId="{24C99E2B-6896-48E9-8872-E9D728460958}" srcOrd="0" destOrd="0" presId="urn:microsoft.com/office/officeart/2005/8/layout/chevron2"/>
    <dgm:cxn modelId="{E58454EA-E78D-4F66-939D-840051C35CC0}" type="presParOf" srcId="{E64E3D34-0A21-4D43-A34E-5997D6948F9D}" destId="{132FB659-FBF2-43DC-A1BF-EA411624B9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ABC47-DF6A-4067-B927-9D9FD968FC73}">
      <dsp:nvSpPr>
        <dsp:cNvPr id="0" name=""/>
        <dsp:cNvSpPr/>
      </dsp:nvSpPr>
      <dsp:spPr>
        <a:xfrm>
          <a:off x="1513725" y="712339"/>
          <a:ext cx="4762760" cy="4762760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906FE-021C-472C-9B3D-0436664CB096}">
      <dsp:nvSpPr>
        <dsp:cNvPr id="0" name=""/>
        <dsp:cNvSpPr/>
      </dsp:nvSpPr>
      <dsp:spPr>
        <a:xfrm>
          <a:off x="1513725" y="712339"/>
          <a:ext cx="4762760" cy="4762760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851F-66BE-4489-9772-5F5928B84075}">
      <dsp:nvSpPr>
        <dsp:cNvPr id="0" name=""/>
        <dsp:cNvSpPr/>
      </dsp:nvSpPr>
      <dsp:spPr>
        <a:xfrm>
          <a:off x="1513725" y="712339"/>
          <a:ext cx="4762760" cy="4762760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6D23B-D662-4892-8DA3-D2117CE61A07}">
      <dsp:nvSpPr>
        <dsp:cNvPr id="0" name=""/>
        <dsp:cNvSpPr/>
      </dsp:nvSpPr>
      <dsp:spPr>
        <a:xfrm>
          <a:off x="1513725" y="712339"/>
          <a:ext cx="4762760" cy="4762760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4E6CA-D214-4C87-89A3-5086F0911B97}">
      <dsp:nvSpPr>
        <dsp:cNvPr id="0" name=""/>
        <dsp:cNvSpPr/>
      </dsp:nvSpPr>
      <dsp:spPr>
        <a:xfrm>
          <a:off x="2799607" y="1998221"/>
          <a:ext cx="2190997" cy="21909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Создание условий для развития местных сообществ и повышения общественной активности</a:t>
          </a:r>
          <a:endParaRPr lang="ru-RU" sz="1500" b="1" kern="1200" dirty="0"/>
        </a:p>
      </dsp:txBody>
      <dsp:txXfrm>
        <a:off x="3120471" y="2319085"/>
        <a:ext cx="1549269" cy="1549269"/>
      </dsp:txXfrm>
    </dsp:sp>
    <dsp:sp modelId="{A9207FC9-F3D3-468E-91F2-55BCB561108A}">
      <dsp:nvSpPr>
        <dsp:cNvPr id="0" name=""/>
        <dsp:cNvSpPr/>
      </dsp:nvSpPr>
      <dsp:spPr>
        <a:xfrm>
          <a:off x="3128257" y="703"/>
          <a:ext cx="1533697" cy="1533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Создание </a:t>
          </a:r>
          <a:r>
            <a:rPr lang="ru-RU" sz="1050" b="1" kern="1200" dirty="0" err="1" smtClean="0"/>
            <a:t>коммуникативно</a:t>
          </a:r>
          <a:r>
            <a:rPr lang="ru-RU" sz="1050" b="1" kern="1200" dirty="0" smtClean="0"/>
            <a:t>- </a:t>
          </a:r>
          <a:r>
            <a:rPr lang="ru-RU" sz="1050" b="1" kern="1200" dirty="0" err="1" smtClean="0"/>
            <a:t>деятельностной</a:t>
          </a:r>
          <a:r>
            <a:rPr lang="ru-RU" sz="1050" b="1" kern="1200" dirty="0" smtClean="0"/>
            <a:t> среды</a:t>
          </a:r>
          <a:endParaRPr lang="ru-RU" sz="1050" b="1" kern="1200" dirty="0"/>
        </a:p>
      </dsp:txBody>
      <dsp:txXfrm>
        <a:off x="3352862" y="225308"/>
        <a:ext cx="1084487" cy="1084487"/>
      </dsp:txXfrm>
    </dsp:sp>
    <dsp:sp modelId="{7AFD6A07-FE3C-4F9E-A3E9-6A8BC3EBD699}">
      <dsp:nvSpPr>
        <dsp:cNvPr id="0" name=""/>
        <dsp:cNvSpPr/>
      </dsp:nvSpPr>
      <dsp:spPr>
        <a:xfrm>
          <a:off x="5454424" y="2326871"/>
          <a:ext cx="1533697" cy="1533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Повышение квалификации </a:t>
          </a:r>
          <a:r>
            <a:rPr lang="ru-RU" sz="1200" b="1" kern="1200" dirty="0" smtClean="0"/>
            <a:t>лидеров</a:t>
          </a:r>
          <a:r>
            <a:rPr lang="ru-RU" sz="1100" b="1" kern="1200" dirty="0" smtClean="0"/>
            <a:t> и активистов</a:t>
          </a:r>
          <a:endParaRPr lang="ru-RU" sz="1100" b="1" kern="1200" dirty="0"/>
        </a:p>
      </dsp:txBody>
      <dsp:txXfrm>
        <a:off x="5679029" y="2551476"/>
        <a:ext cx="1084487" cy="1084487"/>
      </dsp:txXfrm>
    </dsp:sp>
    <dsp:sp modelId="{D75D6F65-0A69-457E-BB6F-90917329441A}">
      <dsp:nvSpPr>
        <dsp:cNvPr id="0" name=""/>
        <dsp:cNvSpPr/>
      </dsp:nvSpPr>
      <dsp:spPr>
        <a:xfrm>
          <a:off x="3128257" y="4653038"/>
          <a:ext cx="1533697" cy="1533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Информационная, методическая и организационная поддержка</a:t>
          </a:r>
          <a:endParaRPr lang="ru-RU" sz="1000" b="1" kern="1200" dirty="0"/>
        </a:p>
      </dsp:txBody>
      <dsp:txXfrm>
        <a:off x="3352862" y="4877643"/>
        <a:ext cx="1084487" cy="1084487"/>
      </dsp:txXfrm>
    </dsp:sp>
    <dsp:sp modelId="{4BD710EF-6FFB-4D75-967F-D8F37EC73B9D}">
      <dsp:nvSpPr>
        <dsp:cNvPr id="0" name=""/>
        <dsp:cNvSpPr/>
      </dsp:nvSpPr>
      <dsp:spPr>
        <a:xfrm>
          <a:off x="802089" y="2326871"/>
          <a:ext cx="1533697" cy="1533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Обобщение, тиражирование и распространение опыта</a:t>
          </a:r>
          <a:endParaRPr lang="ru-RU" sz="1100" b="1" kern="1200" dirty="0"/>
        </a:p>
      </dsp:txBody>
      <dsp:txXfrm>
        <a:off x="1026694" y="2551476"/>
        <a:ext cx="1084487" cy="1084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7422A-36D3-4B0D-8CEE-0D52CA21010E}">
      <dsp:nvSpPr>
        <dsp:cNvPr id="0" name=""/>
        <dsp:cNvSpPr/>
      </dsp:nvSpPr>
      <dsp:spPr>
        <a:xfrm rot="5400000">
          <a:off x="-126004" y="127129"/>
          <a:ext cx="840028" cy="5880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</a:t>
          </a:r>
          <a:endParaRPr lang="ru-RU" sz="1600" kern="1200" dirty="0"/>
        </a:p>
      </dsp:txBody>
      <dsp:txXfrm rot="-5400000">
        <a:off x="1" y="295135"/>
        <a:ext cx="588019" cy="252009"/>
      </dsp:txXfrm>
    </dsp:sp>
    <dsp:sp modelId="{6AD67E60-A5D3-4E6B-BBC1-CF1CE058CD0C}">
      <dsp:nvSpPr>
        <dsp:cNvPr id="0" name=""/>
        <dsp:cNvSpPr/>
      </dsp:nvSpPr>
      <dsp:spPr>
        <a:xfrm rot="5400000">
          <a:off x="4381904" y="-3792759"/>
          <a:ext cx="546018" cy="8133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Оказать содействие не менее 300 </a:t>
          </a:r>
          <a:r>
            <a:rPr lang="ru-RU" sz="1600" kern="1200" dirty="0" smtClean="0"/>
            <a:t>местным сообществам, </a:t>
          </a:r>
          <a:r>
            <a:rPr lang="ru-RU" sz="1600" kern="1200" dirty="0" smtClean="0"/>
            <a:t>привлечь  дополнительное финансирование на свои проекты</a:t>
          </a:r>
          <a:endParaRPr lang="ru-RU" sz="1600" kern="1200" dirty="0"/>
        </a:p>
      </dsp:txBody>
      <dsp:txXfrm rot="-5400000">
        <a:off x="588019" y="27780"/>
        <a:ext cx="8107134" cy="492710"/>
      </dsp:txXfrm>
    </dsp:sp>
    <dsp:sp modelId="{C16E0358-FD27-4321-BEE4-ED945E3B1B21}">
      <dsp:nvSpPr>
        <dsp:cNvPr id="0" name=""/>
        <dsp:cNvSpPr/>
      </dsp:nvSpPr>
      <dsp:spPr>
        <a:xfrm rot="5400000">
          <a:off x="-126004" y="811789"/>
          <a:ext cx="840028" cy="5880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</a:t>
          </a:r>
          <a:endParaRPr lang="ru-RU" sz="1600" kern="1200" dirty="0"/>
        </a:p>
      </dsp:txBody>
      <dsp:txXfrm rot="-5400000">
        <a:off x="1" y="979795"/>
        <a:ext cx="588019" cy="252009"/>
      </dsp:txXfrm>
    </dsp:sp>
    <dsp:sp modelId="{C7DBADA2-E984-4FCB-88D9-808DFD3F6038}">
      <dsp:nvSpPr>
        <dsp:cNvPr id="0" name=""/>
        <dsp:cNvSpPr/>
      </dsp:nvSpPr>
      <dsp:spPr>
        <a:xfrm rot="5400000">
          <a:off x="4381904" y="-3108099"/>
          <a:ext cx="546018" cy="8133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Создать не менее 6 муниципальных ресурсных центров местных сообществ на территории Воронежской области</a:t>
          </a:r>
          <a:endParaRPr lang="ru-RU" sz="1600" kern="1200" dirty="0"/>
        </a:p>
      </dsp:txBody>
      <dsp:txXfrm rot="-5400000">
        <a:off x="588019" y="712440"/>
        <a:ext cx="8107134" cy="492710"/>
      </dsp:txXfrm>
    </dsp:sp>
    <dsp:sp modelId="{2621E7C7-10EB-4FFD-B4DA-08E716509FB9}">
      <dsp:nvSpPr>
        <dsp:cNvPr id="0" name=""/>
        <dsp:cNvSpPr/>
      </dsp:nvSpPr>
      <dsp:spPr>
        <a:xfrm rot="5400000">
          <a:off x="-126004" y="1496450"/>
          <a:ext cx="840028" cy="5880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3.</a:t>
          </a:r>
          <a:endParaRPr lang="ru-RU" sz="1600" kern="1200" dirty="0"/>
        </a:p>
      </dsp:txBody>
      <dsp:txXfrm rot="-5400000">
        <a:off x="1" y="1664456"/>
        <a:ext cx="588019" cy="252009"/>
      </dsp:txXfrm>
    </dsp:sp>
    <dsp:sp modelId="{39C0D561-C4CB-4501-98CC-88AC9F9F75F7}">
      <dsp:nvSpPr>
        <dsp:cNvPr id="0" name=""/>
        <dsp:cNvSpPr/>
      </dsp:nvSpPr>
      <dsp:spPr>
        <a:xfrm rot="5400000">
          <a:off x="4381904" y="-2423438"/>
          <a:ext cx="546018" cy="8133788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Повысить </a:t>
          </a:r>
          <a:r>
            <a:rPr lang="ru-RU" sz="1600" kern="1200" dirty="0" smtClean="0"/>
            <a:t>квалификацию не менее 1500 лидеров и активистов местных сообществ</a:t>
          </a:r>
          <a:endParaRPr lang="ru-RU" sz="1600" kern="1200" dirty="0"/>
        </a:p>
      </dsp:txBody>
      <dsp:txXfrm rot="-5400000">
        <a:off x="588019" y="1397101"/>
        <a:ext cx="8107134" cy="492710"/>
      </dsp:txXfrm>
    </dsp:sp>
    <dsp:sp modelId="{C333E12B-A819-4815-8D6B-F293048A51C5}">
      <dsp:nvSpPr>
        <dsp:cNvPr id="0" name=""/>
        <dsp:cNvSpPr/>
      </dsp:nvSpPr>
      <dsp:spPr>
        <a:xfrm rot="5400000">
          <a:off x="-126004" y="2181110"/>
          <a:ext cx="840028" cy="5880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4</a:t>
          </a:r>
          <a:endParaRPr lang="ru-RU" sz="1600" kern="1200" dirty="0"/>
        </a:p>
      </dsp:txBody>
      <dsp:txXfrm rot="-5400000">
        <a:off x="1" y="2349116"/>
        <a:ext cx="588019" cy="252009"/>
      </dsp:txXfrm>
    </dsp:sp>
    <dsp:sp modelId="{FF06DEAE-F46C-46DB-BFE6-736730EF53CA}">
      <dsp:nvSpPr>
        <dsp:cNvPr id="0" name=""/>
        <dsp:cNvSpPr/>
      </dsp:nvSpPr>
      <dsp:spPr>
        <a:xfrm rot="5400000">
          <a:off x="4381904" y="-1660572"/>
          <a:ext cx="546018" cy="7977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Оказать консультационную помощь не менее 2000 активистам местных сообществ</a:t>
          </a:r>
          <a:endParaRPr lang="ru-RU" sz="1600" kern="1200" dirty="0"/>
        </a:p>
      </dsp:txBody>
      <dsp:txXfrm rot="-5400000">
        <a:off x="666226" y="2081760"/>
        <a:ext cx="7950721" cy="492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7422A-36D3-4B0D-8CEE-0D52CA21010E}">
      <dsp:nvSpPr>
        <dsp:cNvPr id="0" name=""/>
        <dsp:cNvSpPr/>
      </dsp:nvSpPr>
      <dsp:spPr>
        <a:xfrm rot="5400000">
          <a:off x="-110961" y="114922"/>
          <a:ext cx="739741" cy="517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</a:t>
          </a:r>
          <a:endParaRPr lang="ru-RU" sz="1300" kern="1200" dirty="0"/>
        </a:p>
      </dsp:txBody>
      <dsp:txXfrm rot="-5400000">
        <a:off x="1" y="262871"/>
        <a:ext cx="517819" cy="221922"/>
      </dsp:txXfrm>
    </dsp:sp>
    <dsp:sp modelId="{6AD67E60-A5D3-4E6B-BBC1-CF1CE058CD0C}">
      <dsp:nvSpPr>
        <dsp:cNvPr id="0" name=""/>
        <dsp:cNvSpPr/>
      </dsp:nvSpPr>
      <dsp:spPr>
        <a:xfrm rot="5400000">
          <a:off x="4385705" y="-3863924"/>
          <a:ext cx="480832" cy="821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Сформировать систему наставничества</a:t>
          </a:r>
          <a:endParaRPr lang="ru-RU" sz="1600" kern="1200" dirty="0"/>
        </a:p>
      </dsp:txBody>
      <dsp:txXfrm rot="-5400000">
        <a:off x="517819" y="27434"/>
        <a:ext cx="8193132" cy="433888"/>
      </dsp:txXfrm>
    </dsp:sp>
    <dsp:sp modelId="{C16E0358-FD27-4321-BEE4-ED945E3B1B21}">
      <dsp:nvSpPr>
        <dsp:cNvPr id="0" name=""/>
        <dsp:cNvSpPr/>
      </dsp:nvSpPr>
      <dsp:spPr>
        <a:xfrm rot="5400000">
          <a:off x="-110961" y="754191"/>
          <a:ext cx="739741" cy="517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</a:t>
          </a:r>
          <a:endParaRPr lang="ru-RU" sz="1300" kern="1200" dirty="0"/>
        </a:p>
      </dsp:txBody>
      <dsp:txXfrm rot="-5400000">
        <a:off x="1" y="902140"/>
        <a:ext cx="517819" cy="221922"/>
      </dsp:txXfrm>
    </dsp:sp>
    <dsp:sp modelId="{C7DBADA2-E984-4FCB-88D9-808DFD3F6038}">
      <dsp:nvSpPr>
        <dsp:cNvPr id="0" name=""/>
        <dsp:cNvSpPr/>
      </dsp:nvSpPr>
      <dsp:spPr>
        <a:xfrm rot="5400000">
          <a:off x="4385705" y="-3224655"/>
          <a:ext cx="480832" cy="821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Создать каналы коммуникации и обратной связи</a:t>
          </a:r>
        </a:p>
        <a:p>
          <a:pPr marL="285750" indent="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517819" y="666703"/>
        <a:ext cx="8193132" cy="433888"/>
      </dsp:txXfrm>
    </dsp:sp>
    <dsp:sp modelId="{2621E7C7-10EB-4FFD-B4DA-08E716509FB9}">
      <dsp:nvSpPr>
        <dsp:cNvPr id="0" name=""/>
        <dsp:cNvSpPr/>
      </dsp:nvSpPr>
      <dsp:spPr>
        <a:xfrm rot="5400000">
          <a:off x="-110961" y="1393461"/>
          <a:ext cx="739741" cy="517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</a:t>
          </a:r>
          <a:endParaRPr lang="ru-RU" sz="1300" kern="1200" dirty="0"/>
        </a:p>
      </dsp:txBody>
      <dsp:txXfrm rot="-5400000">
        <a:off x="1" y="1541410"/>
        <a:ext cx="517819" cy="221922"/>
      </dsp:txXfrm>
    </dsp:sp>
    <dsp:sp modelId="{39C0D561-C4CB-4501-98CC-88AC9F9F75F7}">
      <dsp:nvSpPr>
        <dsp:cNvPr id="0" name=""/>
        <dsp:cNvSpPr/>
      </dsp:nvSpPr>
      <dsp:spPr>
        <a:xfrm rot="5400000">
          <a:off x="4385705" y="-2585386"/>
          <a:ext cx="480832" cy="821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Создать разветвленную сеть муниципальных ресурсных центров</a:t>
          </a:r>
        </a:p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517819" y="1305972"/>
        <a:ext cx="8193132" cy="433888"/>
      </dsp:txXfrm>
    </dsp:sp>
    <dsp:sp modelId="{C333E12B-A819-4815-8D6B-F293048A51C5}">
      <dsp:nvSpPr>
        <dsp:cNvPr id="0" name=""/>
        <dsp:cNvSpPr/>
      </dsp:nvSpPr>
      <dsp:spPr>
        <a:xfrm rot="5400000">
          <a:off x="-110961" y="2032730"/>
          <a:ext cx="739741" cy="517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</a:t>
          </a:r>
          <a:endParaRPr lang="ru-RU" sz="1300" kern="1200" dirty="0"/>
        </a:p>
      </dsp:txBody>
      <dsp:txXfrm rot="-5400000">
        <a:off x="1" y="2180679"/>
        <a:ext cx="517819" cy="221922"/>
      </dsp:txXfrm>
    </dsp:sp>
    <dsp:sp modelId="{FF06DEAE-F46C-46DB-BFE6-736730EF53CA}">
      <dsp:nvSpPr>
        <dsp:cNvPr id="0" name=""/>
        <dsp:cNvSpPr/>
      </dsp:nvSpPr>
      <dsp:spPr>
        <a:xfrm rot="5400000">
          <a:off x="4385705" y="-1946117"/>
          <a:ext cx="480832" cy="821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Создать систему мотивирования и поощрения лидеров и активистов местных сообществ</a:t>
          </a:r>
        </a:p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517819" y="1945241"/>
        <a:ext cx="8193132" cy="433888"/>
      </dsp:txXfrm>
    </dsp:sp>
    <dsp:sp modelId="{CD28ECF6-BA44-4730-98FB-0A754C195385}">
      <dsp:nvSpPr>
        <dsp:cNvPr id="0" name=""/>
        <dsp:cNvSpPr/>
      </dsp:nvSpPr>
      <dsp:spPr>
        <a:xfrm rot="5400000">
          <a:off x="-110961" y="2671999"/>
          <a:ext cx="739741" cy="517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5.</a:t>
          </a:r>
          <a:endParaRPr lang="ru-RU" sz="1300" kern="1200" dirty="0"/>
        </a:p>
      </dsp:txBody>
      <dsp:txXfrm rot="-5400000">
        <a:off x="1" y="2819948"/>
        <a:ext cx="517819" cy="221922"/>
      </dsp:txXfrm>
    </dsp:sp>
    <dsp:sp modelId="{38BB1FDE-322A-4F2E-A700-6C02245414BD}">
      <dsp:nvSpPr>
        <dsp:cNvPr id="0" name=""/>
        <dsp:cNvSpPr/>
      </dsp:nvSpPr>
      <dsp:spPr>
        <a:xfrm rot="5400000">
          <a:off x="4385705" y="-1306847"/>
          <a:ext cx="480832" cy="821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Сформировать позитивное представление о возможностях и перспективах личностного развития и развития территории в рамках системы местного самоуправления</a:t>
          </a:r>
          <a:endParaRPr lang="ru-RU" sz="1600" kern="1200" dirty="0"/>
        </a:p>
      </dsp:txBody>
      <dsp:txXfrm rot="-5400000">
        <a:off x="517819" y="2584511"/>
        <a:ext cx="8193132" cy="433888"/>
      </dsp:txXfrm>
    </dsp:sp>
    <dsp:sp modelId="{24C99E2B-6896-48E9-8872-E9D728460958}">
      <dsp:nvSpPr>
        <dsp:cNvPr id="0" name=""/>
        <dsp:cNvSpPr/>
      </dsp:nvSpPr>
      <dsp:spPr>
        <a:xfrm rot="5400000">
          <a:off x="-110961" y="3311269"/>
          <a:ext cx="739741" cy="517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6.</a:t>
          </a:r>
          <a:endParaRPr lang="ru-RU" sz="1300" kern="1200" dirty="0"/>
        </a:p>
      </dsp:txBody>
      <dsp:txXfrm rot="-5400000">
        <a:off x="1" y="3459218"/>
        <a:ext cx="517819" cy="221922"/>
      </dsp:txXfrm>
    </dsp:sp>
    <dsp:sp modelId="{132FB659-FBF2-43DC-A1BF-EA411624B9DC}">
      <dsp:nvSpPr>
        <dsp:cNvPr id="0" name=""/>
        <dsp:cNvSpPr/>
      </dsp:nvSpPr>
      <dsp:spPr>
        <a:xfrm rot="5400000">
          <a:off x="4385705" y="-667578"/>
          <a:ext cx="480832" cy="821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Создать информационный раздел на сайте </a:t>
          </a:r>
          <a:r>
            <a:rPr lang="en-US" sz="1600" kern="1200" dirty="0" smtClean="0"/>
            <a:t>tosvrn.ru </a:t>
          </a:r>
          <a:r>
            <a:rPr lang="ru-RU" sz="1600" kern="1200" dirty="0" smtClean="0"/>
            <a:t> «База знаний»</a:t>
          </a:r>
        </a:p>
        <a:p>
          <a:pPr lvl="1" algn="l">
            <a:spcBef>
              <a:spcPct val="0"/>
            </a:spcBef>
            <a:buChar char="••"/>
          </a:pPr>
          <a:endParaRPr lang="ru-RU" sz="1300" kern="1200" dirty="0"/>
        </a:p>
      </dsp:txBody>
      <dsp:txXfrm rot="-5400000">
        <a:off x="517819" y="3223780"/>
        <a:ext cx="8193132" cy="43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0.61497</cdr:x>
      <cdr:y>0.32267</cdr:y>
    </cdr:from>
    <cdr:to>
      <cdr:x>0.841</cdr:x>
      <cdr:y>0.6952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7881" y="7920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0.66487</cdr:x>
      <cdr:y>0.22591</cdr:y>
    </cdr:from>
    <cdr:to>
      <cdr:x>0.8909</cdr:x>
      <cdr:y>0.37105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89761" y="554512"/>
          <a:ext cx="914400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5</a:t>
          </a:r>
          <a:r>
            <a:rPr lang="ru-RU" sz="1800" b="1" dirty="0" smtClean="0"/>
            <a:t>2</a:t>
          </a:r>
          <a:r>
            <a:rPr lang="en-US" sz="1800" b="1" dirty="0" smtClean="0"/>
            <a:t>0 000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0.46673</cdr:x>
      <cdr:y>0.6483</cdr:y>
    </cdr:from>
    <cdr:to>
      <cdr:x>0.66194</cdr:x>
      <cdr:y>0.79344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88176" y="1591294"/>
          <a:ext cx="789710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 smtClean="0"/>
            <a:t>65 000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0.61497</cdr:x>
      <cdr:y>0.32267</cdr:y>
    </cdr:from>
    <cdr:to>
      <cdr:x>0.841</cdr:x>
      <cdr:y>0.6952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7881" y="7920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0.4718</cdr:x>
      <cdr:y>0.15252</cdr:y>
    </cdr:from>
    <cdr:to>
      <cdr:x>0.69783</cdr:x>
      <cdr:y>0.29766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8700" y="277112"/>
          <a:ext cx="914411" cy="26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8,2%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0.46673</cdr:x>
      <cdr:y>0.6483</cdr:y>
    </cdr:from>
    <cdr:to>
      <cdr:x>0.66194</cdr:x>
      <cdr:y>0.79344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88176" y="1591294"/>
          <a:ext cx="789710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0.24364</cdr:x>
      <cdr:y>0.375</cdr:y>
    </cdr:from>
    <cdr:to>
      <cdr:x>0.46967</cdr:x>
      <cdr:y>0.52014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85652" y="997527"/>
          <a:ext cx="914411" cy="38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="1" dirty="0" smtClean="0"/>
            <a:t>6,8 %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0.77397</cdr:x>
      <cdr:y>0.10485</cdr:y>
    </cdr:from>
    <cdr:to>
      <cdr:x>1</cdr:x>
      <cdr:y>0.24999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19450" y="190500"/>
          <a:ext cx="914411" cy="26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10,3</a:t>
          </a:r>
          <a:r>
            <a:rPr lang="en-US" sz="1800" b="1" dirty="0" smtClean="0"/>
            <a:t>%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0.61497</cdr:x>
      <cdr:y>0.32267</cdr:y>
    </cdr:from>
    <cdr:to>
      <cdr:x>0.841</cdr:x>
      <cdr:y>0.6952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7881" y="7920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0.45297</cdr:x>
      <cdr:y>0.14203</cdr:y>
    </cdr:from>
    <cdr:to>
      <cdr:x>0.679</cdr:x>
      <cdr:y>0.28717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2500" y="258059"/>
          <a:ext cx="914411" cy="26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2,3</a:t>
          </a:r>
          <a:r>
            <a:rPr lang="en-US" sz="1800" b="1" dirty="0" smtClean="0"/>
            <a:t>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0.46673</cdr:x>
      <cdr:y>0.6483</cdr:y>
    </cdr:from>
    <cdr:to>
      <cdr:x>0.66194</cdr:x>
      <cdr:y>0.79344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88176" y="1591294"/>
          <a:ext cx="789710" cy="3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0.24364</cdr:x>
      <cdr:y>0.375</cdr:y>
    </cdr:from>
    <cdr:to>
      <cdr:x>0.46967</cdr:x>
      <cdr:y>0.52014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85652" y="997527"/>
          <a:ext cx="914411" cy="38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</a:t>
          </a:r>
          <a:r>
            <a:rPr lang="en-US" sz="1800" b="1" dirty="0" smtClean="0"/>
            <a:t>,8 %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0.83754</cdr:x>
      <cdr:y>0.04194</cdr:y>
    </cdr:from>
    <cdr:to>
      <cdr:x>0.9845</cdr:x>
      <cdr:y>0.18708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88292" y="76200"/>
          <a:ext cx="594521" cy="263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3,4</a:t>
          </a:r>
          <a:r>
            <a:rPr lang="en-US" sz="1800" b="1" dirty="0" smtClean="0"/>
            <a:t>%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>
          <a:xfrm>
            <a:off x="0" y="207825"/>
            <a:ext cx="9144000" cy="6650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5" y="845127"/>
            <a:ext cx="8562975" cy="2249167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«О развитии территориального 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общественного самоуправления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Воронежской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области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»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070928" y="4482187"/>
            <a:ext cx="5073073" cy="1603375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Итоги развития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72588580"/>
              </p:ext>
            </p:extLst>
          </p:nvPr>
        </p:nvGraphicFramePr>
        <p:xfrm>
          <a:off x="914400" y="1714108"/>
          <a:ext cx="5611091" cy="32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5461002" y="4459962"/>
            <a:ext cx="3682999" cy="1444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763" marR="0" lvl="0" indent="79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2018 году в номинации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«Лучшая инициатива в области создания механизмов вовлечения гражданского общества в деятельность органов государственной власти»*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по поддержке инициатив ТОС региона признан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лучшим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стране.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1093" y="6068979"/>
            <a:ext cx="353290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*</a:t>
            </a:r>
            <a:r>
              <a:rPr lang="ru-RU" sz="1100" dirty="0" smtClean="0"/>
              <a:t>по итогам Всероссийского конкурса лучших практик открытости государственного управления, который проводился Правительственной комиссией при правительстве РФ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" y="913565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Из бюджета области на поддержку инициатив ТОС выделено 350 млн. руб.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Профинансировано 1592 инициативы ТОС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ctr"/>
            <a:r>
              <a:rPr lang="ru-RU" dirty="0" smtClean="0"/>
              <a:t>Общая сумма финансирования проектов в 2018 году составила 93,2 млн. руб.</a:t>
            </a:r>
          </a:p>
        </p:txBody>
      </p:sp>
      <p:pic>
        <p:nvPicPr>
          <p:cNvPr id="9220" name="Picture 4" descr="https://ozon-st.cdn.ngenix.net/multimedia/10198899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8860" y="4561186"/>
            <a:ext cx="1087078" cy="14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16661"/>
              </p:ext>
            </p:extLst>
          </p:nvPr>
        </p:nvGraphicFramePr>
        <p:xfrm>
          <a:off x="843148" y="824939"/>
          <a:ext cx="7790212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4" name="Picture 8" descr="https://1neof.ru/wp-content/uploads/2016/07/fe8c03ae4128db63241fee8b9579e43b-620x4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8202" y="4732759"/>
            <a:ext cx="3294124" cy="2125241"/>
          </a:xfrm>
          <a:prstGeom prst="rect">
            <a:avLst/>
          </a:prstGeom>
          <a:noFill/>
        </p:spPr>
      </p:pic>
      <p:pic>
        <p:nvPicPr>
          <p:cNvPr id="10242" name="Picture 2" descr="https://i01.fotocdn.net/s31/89/user_xl/330/27334598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731" y="967882"/>
            <a:ext cx="3200269" cy="1917822"/>
          </a:xfrm>
          <a:prstGeom prst="rect">
            <a:avLst/>
          </a:prstGeom>
          <a:noFill/>
        </p:spPr>
      </p:pic>
      <p:pic>
        <p:nvPicPr>
          <p:cNvPr id="10246" name="Picture 6" descr="http://vdpo05.ru/images/cms/data/znaki_pb/galochka-768x768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96" r="20657"/>
          <a:stretch>
            <a:fillRect/>
          </a:stretch>
        </p:blipFill>
        <p:spPr bwMode="auto">
          <a:xfrm>
            <a:off x="589179" y="3073729"/>
            <a:ext cx="1726509" cy="2578925"/>
          </a:xfrm>
          <a:prstGeom prst="rect">
            <a:avLst/>
          </a:prstGeom>
          <a:noFill/>
        </p:spPr>
      </p:pic>
      <p:pic>
        <p:nvPicPr>
          <p:cNvPr id="10248" name="Picture 8" descr="http://xn--72-6kc3bfr2e.xn--p1ai/foto/1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76486"/>
            <a:ext cx="2993777" cy="1930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333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/>
                <a:solidFill>
                  <a:schemeClr val="accent5">
                    <a:lumMod val="75000"/>
                  </a:schemeClr>
                </a:solidFill>
                <a:latin typeface="+mn-lt"/>
              </a:rPr>
              <a:t>Дальнейшее развитие</a:t>
            </a:r>
            <a:endParaRPr lang="ru-RU" sz="4000" b="1" dirty="0">
              <a:ln/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s://79410.selcdn.ru/data.mcart.ru/iblock/872/8721720e37bd9df20ba352460a8b745b/a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33458" y="4686299"/>
            <a:ext cx="2481942" cy="18492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/>
                <a:solidFill>
                  <a:schemeClr val="accent5">
                    <a:lumMod val="75000"/>
                  </a:schemeClr>
                </a:solidFill>
                <a:latin typeface="+mn-lt"/>
              </a:rPr>
              <a:t>Дальнейшее развитие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09445092"/>
              </p:ext>
            </p:extLst>
          </p:nvPr>
        </p:nvGraphicFramePr>
        <p:xfrm>
          <a:off x="231692" y="1094715"/>
          <a:ext cx="8721808" cy="289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904875" y="1181100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04875" y="1895475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04875" y="2652713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4400" y="3990975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6"/>
          <p:cNvSpPr/>
          <p:nvPr/>
        </p:nvSpPr>
        <p:spPr>
          <a:xfrm>
            <a:off x="981075" y="3348037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/>
                <a:solidFill>
                  <a:schemeClr val="accent5">
                    <a:lumMod val="75000"/>
                  </a:schemeClr>
                </a:solidFill>
                <a:latin typeface="+mn-lt"/>
              </a:rPr>
              <a:t>Дальнейшее развитие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510" name="Picture 6" descr="http://www.lingvistov.ru/upload/wp-content/uploads/2014/05/Social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044" y="4682944"/>
            <a:ext cx="4123406" cy="2032181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2581267"/>
              </p:ext>
            </p:extLst>
          </p:nvPr>
        </p:nvGraphicFramePr>
        <p:xfrm>
          <a:off x="266700" y="923264"/>
          <a:ext cx="8734424" cy="394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866775" y="3552825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85825" y="1638300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5350" y="2286000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76300" y="2952750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4875" y="1181100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47725" y="1095375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76300" y="4181475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0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Дальнейшее развитие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873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Принятие на региональном уровне областного закона </a:t>
            </a:r>
            <a:r>
              <a:rPr lang="ru-RU" dirty="0" smtClean="0"/>
              <a:t>«О </a:t>
            </a:r>
            <a:r>
              <a:rPr lang="ru-RU" dirty="0" smtClean="0"/>
              <a:t>государственной поддержке территориального общественного </a:t>
            </a:r>
            <a:r>
              <a:rPr lang="ru-RU" dirty="0" smtClean="0"/>
              <a:t>самоуправления»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7196" y="1011911"/>
            <a:ext cx="4281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Тиражирование опыта Воронежской области в развитии и поддержке местных сообществ на территории субъектов макрорегиона «Черноземье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8768" y="26032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Создание межрегиональной команды экспертов, специализирующейся на развитии местных сообществ и муниципальных </a:t>
            </a:r>
            <a:r>
              <a:rPr lang="ru-RU" dirty="0" smtClean="0"/>
              <a:t>образований</a:t>
            </a:r>
            <a:endParaRPr lang="ru-RU" dirty="0"/>
          </a:p>
        </p:txBody>
      </p:sp>
      <p:pic>
        <p:nvPicPr>
          <p:cNvPr id="25604" name="Picture 4" descr="http://titatelektro.ukit.me/uploads/s/s/h/y/shyejmmglfbz/img/autocrop/6420ae36b757412b02d5f97b2a9869e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992" y="787772"/>
            <a:ext cx="4857008" cy="2706888"/>
          </a:xfrm>
          <a:prstGeom prst="rect">
            <a:avLst/>
          </a:prstGeom>
          <a:noFill/>
        </p:spPr>
      </p:pic>
      <p:pic>
        <p:nvPicPr>
          <p:cNvPr id="25606" name="Picture 6" descr="https://cryptospec.ru/wp-content/uploads/2018/03/Zakonoproe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89" y="3914409"/>
            <a:ext cx="3811979" cy="254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0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Дальнейшее развитие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4514" y="3224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Расширение сети муниципальных ресурсных центров местных </a:t>
            </a:r>
            <a:r>
              <a:rPr lang="ru-RU" dirty="0" smtClean="0"/>
              <a:t>сообществ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635" y="4689257"/>
            <a:ext cx="3978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 Создание в муниципальных районах и городских округах фондов местных </a:t>
            </a:r>
            <a:r>
              <a:rPr lang="ru-RU" dirty="0" smtClean="0"/>
              <a:t>сообществ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1885" y="1411666"/>
            <a:ext cx="4037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Создание онлайн школы и образовательного курса для лидеров и активистов местных </a:t>
            </a:r>
            <a:r>
              <a:rPr lang="ru-RU" dirty="0" smtClean="0"/>
              <a:t>сообществ</a:t>
            </a:r>
            <a:endParaRPr lang="ru-RU" dirty="0"/>
          </a:p>
        </p:txBody>
      </p:sp>
      <p:pic>
        <p:nvPicPr>
          <p:cNvPr id="26626" name="Picture 2" descr="https://4.404content.com/1/E8/67/1073759135936808001/fullsiz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b="13332"/>
          <a:stretch>
            <a:fillRect/>
          </a:stretch>
        </p:blipFill>
        <p:spPr bwMode="auto">
          <a:xfrm>
            <a:off x="4789301" y="832239"/>
            <a:ext cx="3798743" cy="2195969"/>
          </a:xfrm>
          <a:prstGeom prst="rect">
            <a:avLst/>
          </a:prstGeom>
          <a:noFill/>
        </p:spPr>
      </p:pic>
      <p:pic>
        <p:nvPicPr>
          <p:cNvPr id="26628" name="Picture 4" descr="http://www.mba-info.ru/i/human_r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3787" y="2529446"/>
            <a:ext cx="2336676" cy="2336676"/>
          </a:xfrm>
          <a:prstGeom prst="rect">
            <a:avLst/>
          </a:prstGeom>
          <a:noFill/>
        </p:spPr>
      </p:pic>
      <p:pic>
        <p:nvPicPr>
          <p:cNvPr id="26630" name="Picture 6" descr="http://www.sandboxadvisors.com/wp-content/uploads/2017/12/networ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3800474"/>
            <a:ext cx="4667250" cy="305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2874833"/>
            <a:ext cx="9147359" cy="898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Спасибо за </a:t>
            </a:r>
            <a:r>
              <a:rPr kumimoji="0" lang="ru-RU" sz="4800" b="1" i="0" u="none" strike="noStrike" kern="1200" cap="none" spc="0" normalizeH="0" baseline="0" noProof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внимание!</a:t>
            </a:r>
            <a:endParaRPr kumimoji="0" lang="ru-RU" sz="4800" b="1" i="0" u="none" strike="noStrike" kern="1200" cap="none" spc="0" normalizeH="0" baseline="0" noProof="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5446713"/>
            <a:ext cx="6696075" cy="7191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Территориальное общественное самоуправление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150" y="2709863"/>
            <a:ext cx="2965450" cy="2016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«Совет муниципальных образований Воронежской области»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2137" y="2278063"/>
            <a:ext cx="1800225" cy="7921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совет ТОС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667125" y="4902200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Гранты</a:t>
            </a:r>
            <a:r>
              <a:rPr lang="ru-RU" sz="14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19475" y="4799013"/>
            <a:ext cx="0" cy="5746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132137" y="4799013"/>
            <a:ext cx="0" cy="5746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1690687" y="490220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Заявки</a:t>
            </a:r>
            <a:endParaRPr lang="ru-RU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750" y="939800"/>
            <a:ext cx="6696075" cy="7191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Исполнительные органы государственной власти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Воронежской области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224462" y="2349500"/>
            <a:ext cx="282575" cy="2305050"/>
          </a:xfrm>
          <a:prstGeom prst="rightBrace">
            <a:avLst>
              <a:gd name="adj1" fmla="val 6537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14650" y="1731963"/>
            <a:ext cx="0" cy="83343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914650" y="1630363"/>
            <a:ext cx="256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>
                <a:solidFill>
                  <a:srgbClr val="000000"/>
                </a:solidFill>
                <a:latin typeface="Arial" charset="0"/>
                <a:cs typeface="Arial" charset="0"/>
              </a:rPr>
              <a:t>Финансовые ресурсы</a:t>
            </a:r>
            <a:endParaRPr lang="ru-RU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062" y="1917700"/>
            <a:ext cx="3240088" cy="3400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функции:</a:t>
            </a:r>
          </a:p>
          <a:p>
            <a:pPr marL="285750" indent="-285750" defTabSz="91429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проектов;</a:t>
            </a:r>
          </a:p>
          <a:p>
            <a:pPr marL="285750" indent="-285750" defTabSz="91429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грантов;</a:t>
            </a:r>
          </a:p>
          <a:p>
            <a:pPr marL="285750" indent="-285750" defTabSz="91429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образовательная поддержка;</a:t>
            </a:r>
          </a:p>
          <a:p>
            <a:pPr marL="285750" indent="-285750" defTabSz="91429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обеспечение;</a:t>
            </a:r>
          </a:p>
          <a:p>
            <a:pPr marL="285750" indent="-285750" defTabSz="91429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контроль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Механизм поддержки ТОС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9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Итоги развития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0786897"/>
              </p:ext>
            </p:extLst>
          </p:nvPr>
        </p:nvGraphicFramePr>
        <p:xfrm>
          <a:off x="160316" y="878775"/>
          <a:ext cx="4471061" cy="245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803568" y="855023"/>
          <a:ext cx="4045528" cy="244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17713" y="3823861"/>
          <a:ext cx="4045528" cy="181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942112" y="3835740"/>
          <a:ext cx="4045528" cy="181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0925" y="3372602"/>
            <a:ext cx="35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Количество жителей, </a:t>
            </a:r>
          </a:p>
          <a:p>
            <a:pPr algn="ctr"/>
            <a:r>
              <a:rPr lang="ru-RU" b="1" dirty="0" smtClean="0"/>
              <a:t>вовлеченные в деятельность ТОС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8826" y="3334996"/>
            <a:ext cx="3844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Количество жителей, </a:t>
            </a:r>
          </a:p>
          <a:p>
            <a:pPr algn="ctr"/>
            <a:r>
              <a:rPr lang="ru-RU" b="1" dirty="0" smtClean="0"/>
              <a:t>осведомленных о деятельности ТОС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69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235700"/>
            <a:ext cx="4175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D1D6A7-633E-4866-8F05-23CFA0CE7CB8}" type="slidenum">
              <a:rPr lang="ru-RU" sz="2000">
                <a:latin typeface="Candara" pitchFamily="34" charset="0"/>
              </a:rPr>
              <a:pPr/>
              <a:t>4</a:t>
            </a:fld>
            <a:endParaRPr lang="ru-RU" sz="2000">
              <a:latin typeface="Candar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365824"/>
            <a:ext cx="704850" cy="1060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6127" y="1249812"/>
            <a:ext cx="734041" cy="21764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1315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12813" y="762065"/>
            <a:ext cx="248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dirty="0">
                <a:cs typeface="Arial" charset="0"/>
              </a:rPr>
              <a:t>Количество заявок</a:t>
            </a:r>
          </a:p>
        </p:txBody>
      </p:sp>
      <p:sp>
        <p:nvSpPr>
          <p:cNvPr id="8" name="Прямоугольник 21"/>
          <p:cNvSpPr>
            <a:spLocks noChangeArrowheads="1"/>
          </p:cNvSpPr>
          <p:nvPr/>
        </p:nvSpPr>
        <p:spPr bwMode="auto">
          <a:xfrm>
            <a:off x="4912242" y="654050"/>
            <a:ext cx="3965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>
                <a:cs typeface="Arial" charset="0"/>
              </a:rPr>
              <a:t>Количество проектов, получивших </a:t>
            </a:r>
            <a:r>
              <a:rPr lang="ru-RU" sz="2000" dirty="0" smtClean="0">
                <a:cs typeface="Arial" charset="0"/>
              </a:rPr>
              <a:t>финансовую поддержку</a:t>
            </a:r>
            <a:endParaRPr lang="ru-RU" sz="2000" dirty="0"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0363" y="5553075"/>
            <a:ext cx="900000" cy="798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млн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9106" y="5154612"/>
            <a:ext cx="900000" cy="1196975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60 млн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9013" y="2111375"/>
            <a:ext cx="648000" cy="517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58845" y="2022475"/>
            <a:ext cx="648000" cy="6064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chemeClr val="bg2">
                <a:lumMod val="75000"/>
              </a:schemeClr>
            </a:extrusionClr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</a:p>
        </p:txBody>
      </p:sp>
      <p:sp>
        <p:nvSpPr>
          <p:cNvPr id="13" name="Прямоугольник 33"/>
          <p:cNvSpPr>
            <a:spLocks noChangeArrowheads="1"/>
          </p:cNvSpPr>
          <p:nvPr/>
        </p:nvSpPr>
        <p:spPr bwMode="auto">
          <a:xfrm>
            <a:off x="0" y="3944937"/>
            <a:ext cx="28069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>
                <a:cs typeface="Arial" charset="0"/>
              </a:rPr>
              <a:t>Объем субсидий </a:t>
            </a:r>
          </a:p>
          <a:p>
            <a:pPr algn="ctr" eaLnBrk="1" hangingPunct="1"/>
            <a:r>
              <a:rPr lang="ru-RU" sz="2000" dirty="0">
                <a:cs typeface="Arial" charset="0"/>
              </a:rPr>
              <a:t>на поддержку </a:t>
            </a:r>
            <a:r>
              <a:rPr lang="ru-RU" sz="2000" dirty="0" smtClean="0">
                <a:cs typeface="Arial" charset="0"/>
              </a:rPr>
              <a:t>местных инициатив</a:t>
            </a:r>
            <a:endParaRPr lang="ru-RU" sz="2000" dirty="0"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6364" y="2054674"/>
            <a:ext cx="720394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714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4422" y="1808611"/>
            <a:ext cx="734041" cy="1617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986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18957" y="1619250"/>
            <a:ext cx="648000" cy="10096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405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1" y="1400175"/>
            <a:ext cx="648000" cy="1228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49106" y="3976577"/>
            <a:ext cx="900000" cy="11288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+ 120 млн руб.</a:t>
            </a: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6209414" y="3440590"/>
            <a:ext cx="2934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>
                <a:cs typeface="Arial" charset="0"/>
              </a:rPr>
              <a:t>на поддержку местных инициатив в рамках инициативного </a:t>
            </a:r>
            <a:r>
              <a:rPr lang="ru-RU" sz="2000" dirty="0" err="1" smtClean="0">
                <a:cs typeface="Arial" charset="0"/>
              </a:rPr>
              <a:t>бюджетирования</a:t>
            </a:r>
            <a:endParaRPr lang="ru-RU" sz="2000" dirty="0"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2222" y="5232400"/>
            <a:ext cx="900000" cy="1119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60 млн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5348" y="4667693"/>
            <a:ext cx="900000" cy="16838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120 млн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7682" y="3479160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1662" y="3479160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62303" y="3479160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07753" y="3479160"/>
            <a:ext cx="935038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7900" y="27320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99100" y="27320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97613" y="27320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26288" y="27320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3400" y="6419850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64829" y="6419850"/>
            <a:ext cx="935038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603974" y="6423025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34074" y="64277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14875" y="2976562"/>
            <a:ext cx="4429125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-1588" y="3790950"/>
            <a:ext cx="4716463" cy="46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646862"/>
            <a:ext cx="91440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Итоги развития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87833" y="1610436"/>
            <a:ext cx="734041" cy="18158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1018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8034" y="3479160"/>
            <a:ext cx="935038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78788" y="1812925"/>
            <a:ext cx="648000" cy="815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935913" y="27320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55031" y="6427787"/>
            <a:ext cx="936625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76157" y="4805916"/>
            <a:ext cx="900000" cy="1545671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76157" y="3508728"/>
            <a:ext cx="900000" cy="1203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+ 120 млн руб.</a:t>
            </a:r>
          </a:p>
        </p:txBody>
      </p:sp>
      <p:sp>
        <p:nvSpPr>
          <p:cNvPr id="48" name="Прямоугольник 6"/>
          <p:cNvSpPr>
            <a:spLocks noChangeArrowheads="1"/>
          </p:cNvSpPr>
          <p:nvPr/>
        </p:nvSpPr>
        <p:spPr bwMode="auto">
          <a:xfrm>
            <a:off x="6209414" y="5081548"/>
            <a:ext cx="2934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dirty="0">
                <a:cs typeface="Arial" charset="0"/>
              </a:rPr>
              <a:t>на поддержку местных инициатив в рамках </a:t>
            </a:r>
            <a:r>
              <a:rPr lang="ru-RU" sz="2000" dirty="0" smtClean="0">
                <a:cs typeface="Arial" charset="0"/>
              </a:rPr>
              <a:t> конкурса общественно полезных проектов ТОС</a:t>
            </a:r>
            <a:endParaRPr lang="ru-RU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808"/>
            <a:ext cx="9147359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Итоги развития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A\Desktop\2019-06-04_19-12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4" y="1206543"/>
            <a:ext cx="304731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\Desktop\Л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 bwMode="auto">
          <a:xfrm>
            <a:off x="175294" y="4268992"/>
            <a:ext cx="434318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4878" y="773632"/>
            <a:ext cx="1683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dirty="0" smtClean="0">
                <a:cs typeface="Arial" charset="0"/>
              </a:rPr>
              <a:t>Сайт </a:t>
            </a:r>
            <a:r>
              <a:rPr lang="en-US" sz="2000" dirty="0" smtClean="0">
                <a:cs typeface="Arial" charset="0"/>
              </a:rPr>
              <a:t>tosvrn.ru</a:t>
            </a:r>
            <a:endParaRPr lang="ru-RU" sz="2000" dirty="0"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26823" y="3816094"/>
            <a:ext cx="2730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dirty="0" smtClean="0">
                <a:cs typeface="Arial" charset="0"/>
              </a:rPr>
              <a:t>Конкурс «Лучший ТОС»</a:t>
            </a:r>
            <a:endParaRPr lang="ru-RU" sz="2000" dirty="0">
              <a:cs typeface="Arial" charset="0"/>
            </a:endParaRPr>
          </a:p>
        </p:txBody>
      </p:sp>
      <p:pic>
        <p:nvPicPr>
          <p:cNvPr id="1030" name="Picture 6" descr="C:\Users\A\Desktop\Э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46" y="4263476"/>
            <a:ext cx="37792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81852" y="3810578"/>
            <a:ext cx="2427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dirty="0" smtClean="0">
                <a:cs typeface="Arial" charset="0"/>
              </a:rPr>
              <a:t>Экспертные форумы</a:t>
            </a:r>
            <a:endParaRPr lang="ru-RU" sz="2000" dirty="0">
              <a:cs typeface="Arial" charset="0"/>
            </a:endParaRPr>
          </a:p>
        </p:txBody>
      </p:sp>
      <p:pic>
        <p:nvPicPr>
          <p:cNvPr id="1031" name="Picture 7" descr="C:\Users\A\Desktop\Сем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4458"/>
          <a:stretch/>
        </p:blipFill>
        <p:spPr bwMode="auto">
          <a:xfrm>
            <a:off x="3281700" y="1206543"/>
            <a:ext cx="301924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128261" y="773632"/>
            <a:ext cx="1326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dirty="0" smtClean="0">
                <a:cs typeface="Arial" charset="0"/>
              </a:rPr>
              <a:t>Семинары</a:t>
            </a:r>
            <a:endParaRPr lang="ru-RU" sz="2000" dirty="0">
              <a:cs typeface="Arial" charset="0"/>
            </a:endParaRPr>
          </a:p>
        </p:txBody>
      </p:sp>
      <p:pic>
        <p:nvPicPr>
          <p:cNvPr id="1032" name="Picture 8" descr="C:\Users\A\Desktop\лоп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0"/>
          <a:stretch/>
        </p:blipFill>
        <p:spPr bwMode="auto">
          <a:xfrm>
            <a:off x="6386357" y="1206543"/>
            <a:ext cx="249885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967171" y="773632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dirty="0" smtClean="0">
                <a:cs typeface="Arial" charset="0"/>
              </a:rPr>
              <a:t>Фестиваль</a:t>
            </a:r>
            <a:endParaRPr lang="ru-RU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180974" y="1024500"/>
            <a:ext cx="8763001" cy="1743075"/>
          </a:xfrm>
          <a:prstGeom prst="roundRect">
            <a:avLst/>
          </a:prstGeom>
          <a:solidFill>
            <a:schemeClr val="accent1">
              <a:alpha val="28000"/>
            </a:schemeClr>
          </a:solidFill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0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Итоги развития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0975" y="3031550"/>
            <a:ext cx="3162300" cy="1990725"/>
          </a:xfrm>
          <a:prstGeom prst="roundRect">
            <a:avLst/>
          </a:prstGeom>
          <a:solidFill>
            <a:schemeClr val="accent1">
              <a:alpha val="28000"/>
            </a:schemeClr>
          </a:solidFill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52425" y="1306455"/>
            <a:ext cx="8534399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Проведено 10 обучающих мероприятий для председателей ТОС и глав сельских поселений.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Проведено 8 семинаров в ЦФО по теме «Проблематика и перспективы развития ТОС» (в Тамбове, Рязани, Курске, Липецке, Туле, Белгороде, Иваново и Ярославле).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Организовано 35 площадок для публичной защиты проектов ТОС. Было представлено не менее 900 инициатив.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Проведен первый межрегиональный форум по вопросам развития территориального общественного самоуправления.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Издана книга «ТОС: отсюда и вместе».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975" y="3117960"/>
            <a:ext cx="316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Проект «Проектный менеджмент 2.0» (2016-2017 гг.)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6225" y="3561155"/>
            <a:ext cx="3057525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300" dirty="0" smtClean="0"/>
              <a:t> </a:t>
            </a:r>
            <a:r>
              <a:rPr lang="ru-RU" sz="1300" dirty="0" smtClean="0"/>
              <a:t>Проведено 26 образовательных семинаров и 7 проектных мастер-классов в муниципальных районах Воронежской области.</a:t>
            </a:r>
          </a:p>
          <a:p>
            <a:pPr lvl="0">
              <a:buFont typeface="Wingdings" pitchFamily="2" charset="2"/>
              <a:buChar char="ü"/>
            </a:pPr>
            <a:r>
              <a:rPr lang="en-US" sz="1300" dirty="0" smtClean="0"/>
              <a:t> </a:t>
            </a:r>
            <a:r>
              <a:rPr lang="ru-RU" sz="1300" dirty="0" smtClean="0"/>
              <a:t>Оказано 468 консультаций по проектным инициативам для участников мероприятий.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90825" y="1053760"/>
            <a:ext cx="3162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Проект «ТОС в каждый двор» (2017 г.) </a:t>
            </a:r>
            <a:endParaRPr lang="ru-RU" sz="1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52825" y="3072001"/>
            <a:ext cx="5372100" cy="1943099"/>
          </a:xfrm>
          <a:prstGeom prst="roundRect">
            <a:avLst/>
          </a:prstGeom>
          <a:solidFill>
            <a:schemeClr val="accent1">
              <a:alpha val="28000"/>
            </a:schemeClr>
          </a:solidFill>
          <a:ln w="28575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15583" y="3120310"/>
            <a:ext cx="519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Проект «Соратники» (2018 г.)</a:t>
            </a:r>
            <a:endParaRPr lang="ru-R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667125" y="3386326"/>
            <a:ext cx="516255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dirty="0" smtClean="0"/>
              <a:t> Проведено 29 образовательных мероприятия для представителей органов ТОС и МСУ.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Проведен первый областной экспертно-аналитический форум.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Организовано 35 площадок для публичной защиты проектов ТОС. Было представлено не менее 950 инициатив.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Оказано 747 консультаций по проектным инициативам для участников проекта.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/>
              <a:t>Отобраны 100 проектов в рамках «Проектного конвейера». </a:t>
            </a:r>
          </a:p>
        </p:txBody>
      </p:sp>
      <p:pic>
        <p:nvPicPr>
          <p:cNvPr id="42" name="Рисунок 41" descr="1 блок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5748" y="5475340"/>
            <a:ext cx="1885951" cy="1256809"/>
          </a:xfrm>
          <a:prstGeom prst="rect">
            <a:avLst/>
          </a:prstGeom>
        </p:spPr>
      </p:pic>
      <p:pic>
        <p:nvPicPr>
          <p:cNvPr id="43" name="Рисунок 42" descr="3 блок_2.jpg"/>
          <p:cNvPicPr>
            <a:picLocks noChangeAspect="1"/>
          </p:cNvPicPr>
          <p:nvPr/>
        </p:nvPicPr>
        <p:blipFill>
          <a:blip r:embed="rId3" cstate="print"/>
          <a:srcRect l="19425" r="16578"/>
          <a:stretch>
            <a:fillRect/>
          </a:stretch>
        </p:blipFill>
        <p:spPr>
          <a:xfrm flipH="1">
            <a:off x="2171700" y="5470380"/>
            <a:ext cx="1581150" cy="1261070"/>
          </a:xfrm>
          <a:prstGeom prst="rect">
            <a:avLst/>
          </a:prstGeom>
        </p:spPr>
      </p:pic>
      <p:pic>
        <p:nvPicPr>
          <p:cNvPr id="44" name="Рисунок 43" descr="2 блок_1.jpg"/>
          <p:cNvPicPr>
            <a:picLocks noChangeAspect="1"/>
          </p:cNvPicPr>
          <p:nvPr/>
        </p:nvPicPr>
        <p:blipFill>
          <a:blip r:embed="rId4" cstate="print"/>
          <a:srcRect l="8053"/>
          <a:stretch>
            <a:fillRect/>
          </a:stretch>
        </p:blipFill>
        <p:spPr>
          <a:xfrm>
            <a:off x="3743325" y="5469983"/>
            <a:ext cx="2066314" cy="1261467"/>
          </a:xfrm>
          <a:prstGeom prst="rect">
            <a:avLst/>
          </a:prstGeom>
        </p:spPr>
      </p:pic>
      <p:pic>
        <p:nvPicPr>
          <p:cNvPr id="45" name="Рисунок 44" descr="3 блок_1.jpg"/>
          <p:cNvPicPr>
            <a:picLocks noChangeAspect="1"/>
          </p:cNvPicPr>
          <p:nvPr/>
        </p:nvPicPr>
        <p:blipFill>
          <a:blip r:embed="rId5" cstate="print"/>
          <a:srcRect r="28181"/>
          <a:stretch>
            <a:fillRect/>
          </a:stretch>
        </p:blipFill>
        <p:spPr>
          <a:xfrm>
            <a:off x="5810251" y="5477049"/>
            <a:ext cx="1371599" cy="1273451"/>
          </a:xfrm>
          <a:prstGeom prst="rect">
            <a:avLst/>
          </a:prstGeom>
        </p:spPr>
      </p:pic>
      <p:pic>
        <p:nvPicPr>
          <p:cNvPr id="17" name="Рисунок 16" descr="_94RZPKvLpI.jpg"/>
          <p:cNvPicPr>
            <a:picLocks noChangeAspect="1"/>
          </p:cNvPicPr>
          <p:nvPr/>
        </p:nvPicPr>
        <p:blipFill>
          <a:blip r:embed="rId6" cstate="print"/>
          <a:srcRect r="4974"/>
          <a:stretch>
            <a:fillRect/>
          </a:stretch>
        </p:blipFill>
        <p:spPr>
          <a:xfrm>
            <a:off x="7132793" y="5474149"/>
            <a:ext cx="1812799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7808"/>
            <a:ext cx="9147359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Реализованные проекты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Picture 4" descr="C:\Users\A\Desktop\2019-06-04_20-02-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1"/>
          <a:stretch/>
        </p:blipFill>
        <p:spPr bwMode="auto">
          <a:xfrm>
            <a:off x="613203" y="925919"/>
            <a:ext cx="7920000" cy="41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808"/>
            <a:ext cx="9147359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Реализованные проекты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051" name="Picture 3" descr="C:\Users\A\Desktop\2019-06-04_20-00-4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 bwMode="auto">
          <a:xfrm>
            <a:off x="613679" y="917080"/>
            <a:ext cx="7920000" cy="44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808"/>
            <a:ext cx="9147359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Реализованные проекты ТОС 2015-2019</a:t>
            </a:r>
            <a:endParaRPr lang="ru-RU" sz="40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9" name="Picture 3" descr="C:\Users\A\Desktop\2019-06-04_20-03-3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6"/>
          <a:stretch/>
        </p:blipFill>
        <p:spPr bwMode="auto">
          <a:xfrm>
            <a:off x="613679" y="906703"/>
            <a:ext cx="7920000" cy="41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685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Wingdings</vt:lpstr>
      <vt:lpstr>Тема Office</vt:lpstr>
      <vt:lpstr>«О развитии территориального  общественного самоуправления  Воронежской области»</vt:lpstr>
      <vt:lpstr>Механизм поддержки ТОС</vt:lpstr>
      <vt:lpstr>Итоги развития ТОС 2015-2019</vt:lpstr>
      <vt:lpstr>Итоги развития ТОС 2015-2019</vt:lpstr>
      <vt:lpstr>PowerPoint Presentation</vt:lpstr>
      <vt:lpstr>Итоги развития ТОС 2015-2019</vt:lpstr>
      <vt:lpstr>PowerPoint Presentation</vt:lpstr>
      <vt:lpstr>PowerPoint Presentation</vt:lpstr>
      <vt:lpstr>PowerPoint Presentation</vt:lpstr>
      <vt:lpstr>Итоги развития ТОС 2015-2019</vt:lpstr>
      <vt:lpstr>Дальнейшее развитие</vt:lpstr>
      <vt:lpstr>Дальнейшее развитие</vt:lpstr>
      <vt:lpstr>Дальнейшее развитие</vt:lpstr>
      <vt:lpstr>Дальнейшее развитие</vt:lpstr>
      <vt:lpstr>Дальнейшее развитие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Vsevolod Chuykov</cp:lastModifiedBy>
  <cp:revision>110</cp:revision>
  <dcterms:created xsi:type="dcterms:W3CDTF">2014-11-21T11:00:06Z</dcterms:created>
  <dcterms:modified xsi:type="dcterms:W3CDTF">2019-06-04T19:45:51Z</dcterms:modified>
</cp:coreProperties>
</file>