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56" r:id="rId3"/>
    <p:sldId id="889" r:id="rId4"/>
    <p:sldId id="890" r:id="rId5"/>
    <p:sldId id="891" r:id="rId6"/>
    <p:sldId id="892" r:id="rId7"/>
    <p:sldId id="893" r:id="rId8"/>
    <p:sldId id="894" r:id="rId9"/>
    <p:sldId id="895" r:id="rId10"/>
    <p:sldId id="896" r:id="rId11"/>
    <p:sldId id="897" r:id="rId12"/>
    <p:sldId id="898" r:id="rId13"/>
    <p:sldId id="899" r:id="rId14"/>
    <p:sldId id="900" r:id="rId15"/>
    <p:sldId id="901" r:id="rId16"/>
    <p:sldId id="906" r:id="rId17"/>
    <p:sldId id="902" r:id="rId18"/>
    <p:sldId id="907" r:id="rId19"/>
    <p:sldId id="908" r:id="rId20"/>
    <p:sldId id="903" r:id="rId21"/>
    <p:sldId id="904" r:id="rId22"/>
    <p:sldId id="905" r:id="rId23"/>
    <p:sldId id="27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86" autoAdjust="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E86AA-281D-4316-A363-701B30BC26DF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6B981-FCD4-4A5C-922E-54C97144AD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5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2D9A6-6728-4862-8A9E-D6FBB9658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04E643-07B6-46C4-B983-1DD24C1CF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5E44-C5A0-4C14-B94F-6D6F2E0C3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B21C49-F989-4665-B772-F970E7862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B0347E-1A63-4CF3-98E2-8C9C0B63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9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2B08D-0474-4EE7-87A4-4CBC0A7D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8E9BA1-EC08-4D05-B876-C26719BC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1A3DBC-4638-4F45-B436-69693DD6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87ED2-CFB7-4310-8810-5BD5206C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9865C9-770E-4F44-B8C4-88D785A1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251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66E823-4D31-4492-B45D-0B0749546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7D0357-D418-4600-AEBC-6C60ED56C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C76601-8604-4CE9-A7AB-CDF6A57A4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022057-5553-439E-BE90-A6AC0986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C2B335-66DD-4344-BA28-01D343D6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364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487488" y="6483771"/>
            <a:ext cx="1056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ГАУ ДПО РК «КАРЕЛЬСКИЙ ИНСТИТУТ РАЗВИТИЯ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4151698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487488" y="6405331"/>
            <a:ext cx="105611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ГАУ ДПО РК «КАРЕЛЬСКИЙ ИНСТИТУТ РАЗВИТИЯ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246356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7078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67613-10DA-4615-8E9D-90F3C04D1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CDAE81-0EAD-4735-9F3F-D5522779F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B8A941-DFC7-4AC9-945C-91E946F1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9F27DA-065A-4EA5-958C-6906C636F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5DB3DF-0209-4FE4-99F3-AABBA3F2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2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3121F-87B9-41C8-88AF-0FDF6C81F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5C7138-D8C3-49C8-A8AC-66148765C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4C571F-2E06-4A8F-87EE-31E37724C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1673C-3880-424A-8D83-F43097D5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EF274-078C-4859-B653-1ABE21BC2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260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D5FFB-A1CE-4F05-8CD9-B27393635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A449BE-DBF4-4F58-B74A-F5F0241D54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123DE1-BDA2-4869-9817-58F52A58D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AB0229-7B74-41CD-A43D-363FEDC1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9CC820-7F30-47AC-BC5E-F2EDA23F2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E180A8-C552-4410-B4C4-4CFB43017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606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4248F-35BA-4BA5-B598-69FC013A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75A9C0-608E-44A3-A690-033E8DB49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DE0387-8181-43A6-9E6A-3C214857A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669C00-AB80-4D4B-A5D0-4F0400AD9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6CD0A2-9060-47C9-A2B4-EB7900C3C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ACA6C86-1871-4304-AD69-EE44E0669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D34B823-F720-4495-93E7-19C9FAFF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E7090D-9B95-4DB4-A1C7-3DA4A521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388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2C8CE-39CB-465C-ABB6-336B5036A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4AA5DB-B76F-4233-9011-5C1C6543B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8580D7-083A-47CE-A5A1-34002204A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DAEB99-3212-4895-9A4C-491A1366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3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E24FFE-0447-4B40-9818-08CDB4695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D9E9041-3ADE-42D9-8989-850FD0E8F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CB60EE-EC66-4CBB-AA09-8A031FE2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37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A3456-D61D-47C5-9CCA-A6C480BA7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D3D75B-0C70-4F11-9AC6-D6E5B1FD4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39F4DF-52C9-4144-8F94-A759AB2E76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313C77-58C1-47DE-AC9F-CFD507F5A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C1866F-3C70-4F20-A665-306D9F565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AB7424-E2A1-43AC-A808-076138F35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94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7964D-2AE2-415E-A99C-F410F04CC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587D15B-658C-4A75-9CC4-5B9627058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B9AEEA-7A82-44DD-AB08-DA6197496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3D5DCD-DDBA-42D7-A66D-D50D2601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A34A40-8625-4DBD-A67E-7399A8D66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0FEC1-28D3-4EF8-8B3E-14EDEB1A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222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1EEF5-9687-46A0-A513-3E9FAABC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C50DB4-08FA-4652-9EF9-BC8FF07B8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5E2F80-E7B5-473F-8471-5AF0612EB9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244B2-AE37-454B-A144-161423ADE5B3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2A3F1-1472-4F22-98B2-6E83B9542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4CB69-423C-4F54-88E2-C35FFCADDB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2D3F6-B6E7-41D6-ADEB-E2DA3C4C0D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41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369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145" y="1958976"/>
            <a:ext cx="9720775" cy="1758057"/>
          </a:xfrm>
        </p:spPr>
        <p:txBody>
          <a:bodyPr>
            <a:noAutofit/>
          </a:bodyPr>
          <a:lstStyle/>
          <a:p>
            <a:r>
              <a:rPr lang="ru-RU" sz="3600" dirty="0"/>
              <a:t>«</a:t>
            </a:r>
            <a:r>
              <a:rPr lang="ru-RU" dirty="0"/>
              <a:t>Изучение основ финансовой грамотности в урочной и внеурочной деятельности в соответствии с ФГОС</a:t>
            </a:r>
            <a:r>
              <a:rPr lang="ru-RU" sz="3600" dirty="0"/>
              <a:t>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9736" y="4238977"/>
            <a:ext cx="7435944" cy="1397119"/>
          </a:xfrm>
        </p:spPr>
        <p:txBody>
          <a:bodyPr>
            <a:normAutofit fontScale="32500" lnSpcReduction="20000"/>
          </a:bodyPr>
          <a:lstStyle/>
          <a:p>
            <a:pPr algn="r"/>
            <a:r>
              <a:rPr lang="ru-RU" sz="7400" b="1" dirty="0" err="1">
                <a:solidFill>
                  <a:srgbClr val="650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Шарлаева</a:t>
            </a:r>
            <a:r>
              <a:rPr lang="ru-RU" sz="7400" b="1" dirty="0">
                <a:solidFill>
                  <a:srgbClr val="650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Ирина Вениаминовна,</a:t>
            </a:r>
          </a:p>
          <a:p>
            <a:pPr algn="r"/>
            <a:r>
              <a:rPr lang="ru-RU" sz="7400" b="1" dirty="0">
                <a:solidFill>
                  <a:srgbClr val="C00000"/>
                </a:solidFill>
              </a:rPr>
              <a:t>заведующий отделом воспитания, </a:t>
            </a:r>
          </a:p>
          <a:p>
            <a:pPr algn="r"/>
            <a:r>
              <a:rPr lang="ru-RU" sz="7400" b="1" dirty="0">
                <a:solidFill>
                  <a:srgbClr val="C00000"/>
                </a:solidFill>
              </a:rPr>
              <a:t>поддержки семьи и детства</a:t>
            </a:r>
          </a:p>
          <a:p>
            <a:pPr algn="r"/>
            <a:r>
              <a:rPr lang="ru-RU" b="1" dirty="0">
                <a:solidFill>
                  <a:srgbClr val="650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524000" y="5949280"/>
            <a:ext cx="9144000" cy="478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ПЕТРОЗАВОДСК, 2021 год</a:t>
            </a:r>
          </a:p>
        </p:txBody>
      </p:sp>
      <p:pic>
        <p:nvPicPr>
          <p:cNvPr id="1026" name="Picture 2" descr="D:\Институт\Верстка\Презентация КИРО\logo-ki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812456"/>
            <a:ext cx="6048672" cy="62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131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07B6C9-A154-43A1-B8BE-D2A7C58C08C6}"/>
              </a:ext>
            </a:extLst>
          </p:cNvPr>
          <p:cNvPicPr/>
          <p:nvPr/>
        </p:nvPicPr>
        <p:blipFill rotWithShape="1">
          <a:blip r:embed="rId2"/>
          <a:srcRect t="19371" r="42264" b="19582"/>
          <a:stretch/>
        </p:blipFill>
        <p:spPr>
          <a:xfrm>
            <a:off x="900332" y="0"/>
            <a:ext cx="10424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9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CF7E54-9A7F-4A2E-A66E-2D7B194BD1C8}"/>
              </a:ext>
            </a:extLst>
          </p:cNvPr>
          <p:cNvPicPr/>
          <p:nvPr/>
        </p:nvPicPr>
        <p:blipFill rotWithShape="1">
          <a:blip r:embed="rId2"/>
          <a:srcRect t="19371" r="42737" b="20844"/>
          <a:stretch/>
        </p:blipFill>
        <p:spPr>
          <a:xfrm>
            <a:off x="478301" y="168813"/>
            <a:ext cx="11015003" cy="614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0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60A030-6081-46EB-8F93-A7DDDAB3926D}"/>
              </a:ext>
            </a:extLst>
          </p:cNvPr>
          <p:cNvPicPr/>
          <p:nvPr/>
        </p:nvPicPr>
        <p:blipFill rotWithShape="1">
          <a:blip r:embed="rId2"/>
          <a:srcRect t="19792" r="42974" b="19582"/>
          <a:stretch/>
        </p:blipFill>
        <p:spPr>
          <a:xfrm>
            <a:off x="253217" y="112542"/>
            <a:ext cx="11605847" cy="65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5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990D38C-1658-42CE-8E72-E965973F3837}"/>
              </a:ext>
            </a:extLst>
          </p:cNvPr>
          <p:cNvPicPr/>
          <p:nvPr/>
        </p:nvPicPr>
        <p:blipFill rotWithShape="1">
          <a:blip r:embed="rId2"/>
          <a:srcRect t="19371" r="42264" b="19582"/>
          <a:stretch/>
        </p:blipFill>
        <p:spPr>
          <a:xfrm>
            <a:off x="464235" y="0"/>
            <a:ext cx="11296356" cy="66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55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75BF6E-DE1F-4008-A66A-C8416A7D59CF}"/>
              </a:ext>
            </a:extLst>
          </p:cNvPr>
          <p:cNvPicPr/>
          <p:nvPr/>
        </p:nvPicPr>
        <p:blipFill rotWithShape="1">
          <a:blip r:embed="rId2"/>
          <a:srcRect t="20212" r="42501" b="19583"/>
          <a:stretch/>
        </p:blipFill>
        <p:spPr>
          <a:xfrm>
            <a:off x="829994" y="211016"/>
            <a:ext cx="10775852" cy="62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49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018732-DBD0-4DD6-913D-3A8ACEDAF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3" t="12700" r="3999" b="5414"/>
          <a:stretch/>
        </p:blipFill>
        <p:spPr>
          <a:xfrm>
            <a:off x="267286" y="253219"/>
            <a:ext cx="11437034" cy="62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48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B3B202-6E2E-47F2-8249-86294B58D465}"/>
              </a:ext>
            </a:extLst>
          </p:cNvPr>
          <p:cNvPicPr/>
          <p:nvPr/>
        </p:nvPicPr>
        <p:blipFill rotWithShape="1">
          <a:blip r:embed="rId2"/>
          <a:srcRect t="19371" r="42737" b="19902"/>
          <a:stretch/>
        </p:blipFill>
        <p:spPr>
          <a:xfrm>
            <a:off x="314178" y="0"/>
            <a:ext cx="11563644" cy="642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71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DDE4EF-0335-473D-AF76-0BF45F86B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" t="11673" r="4924" b="12597"/>
          <a:stretch/>
        </p:blipFill>
        <p:spPr>
          <a:xfrm>
            <a:off x="195806" y="590843"/>
            <a:ext cx="11850599" cy="55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90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102F89-9150-45A5-9783-FC49E3E92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5" t="12700" r="4231" b="5414"/>
          <a:stretch/>
        </p:blipFill>
        <p:spPr>
          <a:xfrm>
            <a:off x="320419" y="267287"/>
            <a:ext cx="11551162" cy="57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45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08E526-CE83-4A60-BE1D-1BB0A9CB3D67}"/>
              </a:ext>
            </a:extLst>
          </p:cNvPr>
          <p:cNvPicPr/>
          <p:nvPr/>
        </p:nvPicPr>
        <p:blipFill rotWithShape="1">
          <a:blip r:embed="rId2"/>
          <a:srcRect t="20212" r="42264" b="19583"/>
          <a:stretch/>
        </p:blipFill>
        <p:spPr>
          <a:xfrm>
            <a:off x="393895" y="126610"/>
            <a:ext cx="11057207" cy="65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66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9E7D2C-BDA6-4477-8A6B-88B3E5BA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6" t="20499" r="3193" b="5415"/>
          <a:stretch/>
        </p:blipFill>
        <p:spPr>
          <a:xfrm>
            <a:off x="281352" y="351692"/>
            <a:ext cx="11029071" cy="5078437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1F7D1B4E-59F7-4DFD-B482-4E221A0D1A78}"/>
              </a:ext>
            </a:extLst>
          </p:cNvPr>
          <p:cNvSpPr/>
          <p:nvPr/>
        </p:nvSpPr>
        <p:spPr>
          <a:xfrm>
            <a:off x="6766560" y="3798277"/>
            <a:ext cx="4009292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77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7EDB6F-0F83-4CB4-88F3-64BA49C7A8DA}"/>
              </a:ext>
            </a:extLst>
          </p:cNvPr>
          <p:cNvPicPr/>
          <p:nvPr/>
        </p:nvPicPr>
        <p:blipFill rotWithShape="1">
          <a:blip r:embed="rId2"/>
          <a:srcRect t="18529" r="42027" b="20003"/>
          <a:stretch/>
        </p:blipFill>
        <p:spPr>
          <a:xfrm>
            <a:off x="576775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456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25268C-8FD3-4394-9CEA-302720E52713}"/>
              </a:ext>
            </a:extLst>
          </p:cNvPr>
          <p:cNvPicPr/>
          <p:nvPr/>
        </p:nvPicPr>
        <p:blipFill rotWithShape="1">
          <a:blip r:embed="rId2"/>
          <a:srcRect t="18529" r="42501" b="19582"/>
          <a:stretch/>
        </p:blipFill>
        <p:spPr>
          <a:xfrm>
            <a:off x="422031" y="0"/>
            <a:ext cx="10888394" cy="66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81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1F28F39-4924-44BC-9381-5E6F94B5C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03386"/>
            <a:ext cx="10972800" cy="5422780"/>
          </a:xfrm>
        </p:spPr>
        <p:txBody>
          <a:bodyPr/>
          <a:lstStyle/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6000" i="1" dirty="0"/>
              <a:t>До новых встреч!</a:t>
            </a:r>
          </a:p>
          <a:p>
            <a:pPr marL="0" indent="0">
              <a:buNone/>
            </a:pP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396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9F09DC-7A62-4ED6-9C5A-8F2DDB031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Записи вебинаров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C6C520-5DED-4E25-820F-E7A49F8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12.11.2021. Семинар по функциональной грамотности ФГБНУ «ИСРО РАО». Секция «Финансовая грамотность» – </a:t>
            </a:r>
            <a:r>
              <a:rPr lang="ru-RU" i="1" dirty="0"/>
              <a:t>Варианты изучения. Обзор УМК. </a:t>
            </a:r>
          </a:p>
          <a:p>
            <a:r>
              <a:rPr lang="ru-RU" dirty="0"/>
              <a:t>26.11.2021. Семинар по функциональной грамотности ФГБНУ «ИСРО РАО». Секция «Финансовая грамотность» – </a:t>
            </a:r>
            <a:r>
              <a:rPr lang="ru-RU" i="1" dirty="0"/>
              <a:t>Советы по выбору УМК.</a:t>
            </a:r>
          </a:p>
        </p:txBody>
      </p:sp>
    </p:spTree>
    <p:extLst>
      <p:ext uri="{BB962C8B-B14F-4D97-AF65-F5344CB8AC3E}">
        <p14:creationId xmlns:p14="http://schemas.microsoft.com/office/powerpoint/2010/main" val="68395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280114-DF62-4A1E-9377-45AEDB4BFD98}"/>
              </a:ext>
            </a:extLst>
          </p:cNvPr>
          <p:cNvPicPr/>
          <p:nvPr/>
        </p:nvPicPr>
        <p:blipFill rotWithShape="1">
          <a:blip r:embed="rId2"/>
          <a:srcRect t="18704" r="41285" b="19950"/>
          <a:stretch/>
        </p:blipFill>
        <p:spPr>
          <a:xfrm>
            <a:off x="928467" y="-1"/>
            <a:ext cx="10283483" cy="65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2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205042-85DA-4247-BF89-2F93401F0380}"/>
              </a:ext>
            </a:extLst>
          </p:cNvPr>
          <p:cNvPicPr/>
          <p:nvPr/>
        </p:nvPicPr>
        <p:blipFill rotWithShape="1">
          <a:blip r:embed="rId2"/>
          <a:srcRect t="18529" r="42501" b="20598"/>
          <a:stretch/>
        </p:blipFill>
        <p:spPr>
          <a:xfrm>
            <a:off x="801858" y="337625"/>
            <a:ext cx="10452296" cy="59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6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BF12CB-61CD-4847-90C9-4502915D4882}"/>
              </a:ext>
            </a:extLst>
          </p:cNvPr>
          <p:cNvPicPr/>
          <p:nvPr/>
        </p:nvPicPr>
        <p:blipFill rotWithShape="1">
          <a:blip r:embed="rId2"/>
          <a:srcRect t="20213" r="42737" b="20003"/>
          <a:stretch/>
        </p:blipFill>
        <p:spPr>
          <a:xfrm>
            <a:off x="1139483" y="154745"/>
            <a:ext cx="10030265" cy="656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7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80A7E8-D236-49DC-A5ED-2DF3D4784BAE}"/>
              </a:ext>
            </a:extLst>
          </p:cNvPr>
          <p:cNvPicPr/>
          <p:nvPr/>
        </p:nvPicPr>
        <p:blipFill rotWithShape="1">
          <a:blip r:embed="rId2"/>
          <a:srcRect t="18108" r="42264" b="19161"/>
          <a:stretch/>
        </p:blipFill>
        <p:spPr>
          <a:xfrm>
            <a:off x="365760" y="1"/>
            <a:ext cx="11535507" cy="665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4E38DC-EA11-4B14-A60B-EE4870C357BE}"/>
              </a:ext>
            </a:extLst>
          </p:cNvPr>
          <p:cNvPicPr/>
          <p:nvPr/>
        </p:nvPicPr>
        <p:blipFill rotWithShape="1">
          <a:blip r:embed="rId2"/>
          <a:srcRect t="18529" r="42027" b="19582"/>
          <a:stretch/>
        </p:blipFill>
        <p:spPr>
          <a:xfrm>
            <a:off x="604910" y="0"/>
            <a:ext cx="10986867" cy="669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30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FEC850-9EBA-42E5-BA50-A889CBEFA60F}"/>
              </a:ext>
            </a:extLst>
          </p:cNvPr>
          <p:cNvPicPr/>
          <p:nvPr/>
        </p:nvPicPr>
        <p:blipFill rotWithShape="1">
          <a:blip r:embed="rId2"/>
          <a:srcRect t="18108" r="41791" b="19582"/>
          <a:stretch/>
        </p:blipFill>
        <p:spPr>
          <a:xfrm>
            <a:off x="436098" y="0"/>
            <a:ext cx="11169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84</Words>
  <Application>Microsoft Office PowerPoint</Application>
  <PresentationFormat>Широкоэкранный</PresentationFormat>
  <Paragraphs>13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1_Тема Office</vt:lpstr>
      <vt:lpstr>«Изучение основ финансовой грамотности в урочной и внеурочной деятельности в соответствии с ФГОС»</vt:lpstr>
      <vt:lpstr>Презентация PowerPoint</vt:lpstr>
      <vt:lpstr>Записи вебинаров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«Классный руководитель  – координатор личностного роста»</dc:title>
  <dc:creator>User</dc:creator>
  <cp:lastModifiedBy>User</cp:lastModifiedBy>
  <cp:revision>49</cp:revision>
  <dcterms:created xsi:type="dcterms:W3CDTF">2021-04-13T18:06:49Z</dcterms:created>
  <dcterms:modified xsi:type="dcterms:W3CDTF">2022-01-17T20:19:32Z</dcterms:modified>
</cp:coreProperties>
</file>