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9407C-221F-48E8-BD6C-A35A41E8F4BE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0E4E-9503-4BBB-8840-599160DED6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8662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9407C-221F-48E8-BD6C-A35A41E8F4BE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0E4E-9503-4BBB-8840-599160DED6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2629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9407C-221F-48E8-BD6C-A35A41E8F4BE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0E4E-9503-4BBB-8840-599160DED6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018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9407C-221F-48E8-BD6C-A35A41E8F4BE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0E4E-9503-4BBB-8840-599160DED6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270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9407C-221F-48E8-BD6C-A35A41E8F4BE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0E4E-9503-4BBB-8840-599160DED6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195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9407C-221F-48E8-BD6C-A35A41E8F4BE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0E4E-9503-4BBB-8840-599160DED6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477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9407C-221F-48E8-BD6C-A35A41E8F4BE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0E4E-9503-4BBB-8840-599160DED6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62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9407C-221F-48E8-BD6C-A35A41E8F4BE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0E4E-9503-4BBB-8840-599160DED6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3560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9407C-221F-48E8-BD6C-A35A41E8F4BE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0E4E-9503-4BBB-8840-599160DED6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2703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9407C-221F-48E8-BD6C-A35A41E8F4BE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0E4E-9503-4BBB-8840-599160DED6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023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9407C-221F-48E8-BD6C-A35A41E8F4BE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0E4E-9503-4BBB-8840-599160DED6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627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9407C-221F-48E8-BD6C-A35A41E8F4BE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50E4E-9503-4BBB-8840-599160DED6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076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Целевая модель наставничества</a:t>
            </a:r>
            <a:br>
              <a:rPr lang="ru-RU" dirty="0" smtClean="0"/>
            </a:br>
            <a:r>
              <a:rPr lang="ru-RU" dirty="0" smtClean="0"/>
              <a:t> МОУ «Лицей № 13»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Цель наставничества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69490"/>
            <a:ext cx="10515600" cy="200523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- реализация комплекса мер по созданию эффективной среды наставничества в лицее, способствующей непрерывному профессиональному росту и самоопределению, личностному и социальному развитию педагогических работников, обучающихся лицея.</a:t>
            </a:r>
            <a:endParaRPr lang="ru-RU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838200" y="3474720"/>
            <a:ext cx="10515600" cy="274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b="1" u="sng" dirty="0" smtClean="0"/>
              <a:t>Локальные нормативные акты, регламентирующие наставничество в лицее:</a:t>
            </a:r>
          </a:p>
          <a:p>
            <a:r>
              <a:rPr lang="ru-RU" dirty="0" smtClean="0"/>
              <a:t>Положение о системе наставничества педагогических работников в МОУ «Лицей № 13»</a:t>
            </a:r>
          </a:p>
          <a:p>
            <a:r>
              <a:rPr lang="ru-RU" dirty="0" smtClean="0"/>
              <a:t>Положение о целевой модели наставничества обучающихся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9659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811604" y="306307"/>
            <a:ext cx="4668252" cy="127053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МОДЕЛЬ НАСТАВНИЧЕСТВА</a:t>
            </a:r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80197" y="1783278"/>
            <a:ext cx="5202456" cy="9125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Система наставничества педагогических работников</a:t>
            </a:r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45180" y="1805036"/>
            <a:ext cx="5380522" cy="86908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Система наставничества обучающихся </a:t>
            </a:r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106903" y="2820900"/>
            <a:ext cx="3445844" cy="57350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п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едагог - педагог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06903" y="3503240"/>
            <a:ext cx="3445844" cy="57350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р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уководитель - педагог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06903" y="4168734"/>
            <a:ext cx="3445844" cy="57350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п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едагог – студент-практикант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106903" y="4834228"/>
            <a:ext cx="3445844" cy="57350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п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едагог ВУЗа – молодой педагог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799671" y="2781498"/>
            <a:ext cx="3445844" cy="57350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ученик - ученик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799671" y="3482633"/>
            <a:ext cx="3445844" cy="57350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учитель - ученик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799671" y="4168734"/>
            <a:ext cx="3445844" cy="57350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родитель - ученик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799671" y="4854835"/>
            <a:ext cx="3445844" cy="57350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с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оциальный партнер - ученик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" name="Выноска со стрелкой вверх 17"/>
          <p:cNvSpPr/>
          <p:nvPr/>
        </p:nvSpPr>
        <p:spPr>
          <a:xfrm>
            <a:off x="625640" y="5499722"/>
            <a:ext cx="4408370" cy="1088771"/>
          </a:xfrm>
          <a:prstGeom prst="upArrow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Персонализированная программа наставничества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9" name="Выноска со стрелкой вверх 18"/>
          <p:cNvSpPr/>
          <p:nvPr/>
        </p:nvSpPr>
        <p:spPr>
          <a:xfrm>
            <a:off x="7318408" y="5540936"/>
            <a:ext cx="4408370" cy="1047557"/>
          </a:xfrm>
          <a:prstGeom prst="upArrow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Программа наставничества/ индивидуальный план развития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617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381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Документы по реализации модели наставничества: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Приказ о внедрении системы наставничества в лицее</a:t>
            </a:r>
          </a:p>
          <a:p>
            <a:r>
              <a:rPr lang="ru-RU" dirty="0" smtClean="0"/>
              <a:t>Дорожная карта (план мероприятий) по реализации модели наставничества в лицее</a:t>
            </a:r>
          </a:p>
          <a:p>
            <a:r>
              <a:rPr lang="ru-RU" dirty="0" smtClean="0"/>
              <a:t>Приказы о формировании наставнических групп/пар</a:t>
            </a:r>
          </a:p>
          <a:p>
            <a:r>
              <a:rPr lang="ru-RU" dirty="0" smtClean="0"/>
              <a:t>Согласия об участии в наставнической деятельности</a:t>
            </a:r>
          </a:p>
          <a:p>
            <a:r>
              <a:rPr lang="ru-RU" dirty="0" smtClean="0"/>
              <a:t>Базы данных наставников и наставляемых</a:t>
            </a:r>
          </a:p>
          <a:p>
            <a:r>
              <a:rPr lang="ru-RU" dirty="0" smtClean="0"/>
              <a:t>Персонализированные программы наставничества педагогических работников</a:t>
            </a:r>
          </a:p>
          <a:p>
            <a:r>
              <a:rPr lang="ru-RU" dirty="0" smtClean="0"/>
              <a:t>Программы наставничества обучающихся (индивидуальные планы развития)</a:t>
            </a:r>
          </a:p>
          <a:p>
            <a:r>
              <a:rPr lang="ru-RU" dirty="0" smtClean="0"/>
              <a:t>Анкета оценки удовлетворенности Программой наставничества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41172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167</Words>
  <Application>Microsoft Office PowerPoint</Application>
  <PresentationFormat>Широкоэкранный</PresentationFormat>
  <Paragraphs>28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Целевая модель наставничества  МОУ «Лицей № 13»</vt:lpstr>
      <vt:lpstr>Цель наставничества</vt:lpstr>
      <vt:lpstr>Презентация PowerPoint</vt:lpstr>
      <vt:lpstr>Документы по реализации модели наставничества: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Целевая модель наставничества  МОУ «Лицей № 13»</dc:title>
  <dc:creator>user</dc:creator>
  <cp:lastModifiedBy>user</cp:lastModifiedBy>
  <cp:revision>5</cp:revision>
  <dcterms:created xsi:type="dcterms:W3CDTF">2022-03-29T11:33:22Z</dcterms:created>
  <dcterms:modified xsi:type="dcterms:W3CDTF">2022-03-29T11:52:39Z</dcterms:modified>
</cp:coreProperties>
</file>