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85" r:id="rId3"/>
    <p:sldId id="274" r:id="rId4"/>
    <p:sldId id="264" r:id="rId5"/>
    <p:sldId id="266" r:id="rId6"/>
    <p:sldId id="273" r:id="rId7"/>
    <p:sldId id="271" r:id="rId8"/>
    <p:sldId id="272" r:id="rId9"/>
    <p:sldId id="256" r:id="rId10"/>
    <p:sldId id="261" r:id="rId11"/>
    <p:sldId id="260" r:id="rId12"/>
    <p:sldId id="268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7395" autoAdjust="0"/>
  </p:normalViewPr>
  <p:slideViewPr>
    <p:cSldViewPr showGuides="1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92782152231"/>
          <c:y val="0.05453125"/>
          <c:w val="0.729350885826772"/>
          <c:h val="0.45654355314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Умеет кататься</c:v>
                </c:pt>
                <c:pt idx="1">
                  <c:v>Есть велосипед</c:v>
                </c:pt>
                <c:pt idx="2">
                  <c:v>Катался  на беговеле</c:v>
                </c:pt>
                <c:pt idx="3">
                  <c:v>Знает правила велосипедиста</c:v>
                </c:pt>
                <c:pt idx="4">
                  <c:v>Считает катание на велосипеде увлекательным занятием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20</c:v>
                </c:pt>
                <c:pt idx="2">
                  <c:v>7</c:v>
                </c:pt>
                <c:pt idx="3">
                  <c:v>16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Умеет кататься</c:v>
                </c:pt>
                <c:pt idx="1">
                  <c:v>Есть велосипед</c:v>
                </c:pt>
                <c:pt idx="2">
                  <c:v>Катался  на беговеле</c:v>
                </c:pt>
                <c:pt idx="3">
                  <c:v>Знает правила велосипедиста</c:v>
                </c:pt>
                <c:pt idx="4">
                  <c:v>Считает катание на велосипеде увлекательным занятием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18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88960"/>
        <c:axId val="61393920"/>
      </c:barChart>
      <c:catAx>
        <c:axId val="2808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61393920"/>
        <c:crosses val="autoZero"/>
        <c:auto val="1"/>
        <c:lblAlgn val="ctr"/>
        <c:lblOffset val="100"/>
        <c:noMultiLvlLbl val="0"/>
      </c:catAx>
      <c:valAx>
        <c:axId val="61393920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ru-RU"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Количество обучающихся</a:t>
                </a:r>
                <a:endParaRPr lang="ru-RU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28088960"/>
        <c:crosses val="autoZero"/>
        <c:crossBetween val="between"/>
      </c:valAx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ayout>
        <c:manualLayout>
          <c:xMode val="edge"/>
          <c:yMode val="edge"/>
          <c:x val="0.880416666666667"/>
          <c:y val="0.26835937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 л.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4г.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5л.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6л.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7л.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8л.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 умеет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 помнит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27616"/>
        <c:axId val="61342080"/>
      </c:barChart>
      <c:catAx>
        <c:axId val="61327616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ru-RU"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Возраст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61342080"/>
        <c:crosses val="autoZero"/>
        <c:auto val="1"/>
        <c:lblAlgn val="ctr"/>
        <c:lblOffset val="100"/>
        <c:noMultiLvlLbl val="0"/>
      </c:catAx>
      <c:valAx>
        <c:axId val="61342080"/>
        <c:scaling>
          <c:orientation val="minMax"/>
        </c:scaling>
        <c:delete val="0"/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ru-RU"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Количество 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0104166666666667"/>
              <c:y val="0.3635012303149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61327616"/>
        <c:crosses val="autoZero"/>
        <c:crossBetween val="between"/>
      </c:valAx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</c:legendEntry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38.jpeg"/><Relationship Id="rId23" Type="http://schemas.openxmlformats.org/officeDocument/2006/relationships/image" Target="../media/image37.jpeg"/><Relationship Id="rId22" Type="http://schemas.openxmlformats.org/officeDocument/2006/relationships/image" Target="../media/image36.jpeg"/><Relationship Id="rId21" Type="http://schemas.openxmlformats.org/officeDocument/2006/relationships/image" Target="../media/image35.jpeg"/><Relationship Id="rId20" Type="http://schemas.openxmlformats.org/officeDocument/2006/relationships/image" Target="../media/image34.jpeg"/><Relationship Id="rId2" Type="http://schemas.openxmlformats.org/officeDocument/2006/relationships/image" Target="../media/image16.jpeg"/><Relationship Id="rId19" Type="http://schemas.openxmlformats.org/officeDocument/2006/relationships/image" Target="../media/image33.jpeg"/><Relationship Id="rId18" Type="http://schemas.openxmlformats.org/officeDocument/2006/relationships/image" Target="../media/image32.jpeg"/><Relationship Id="rId17" Type="http://schemas.openxmlformats.org/officeDocument/2006/relationships/image" Target="../media/image31.jpeg"/><Relationship Id="rId16" Type="http://schemas.openxmlformats.org/officeDocument/2006/relationships/image" Target="../media/image30.jpeg"/><Relationship Id="rId15" Type="http://schemas.openxmlformats.org/officeDocument/2006/relationships/image" Target="../media/image29.jpeg"/><Relationship Id="rId14" Type="http://schemas.openxmlformats.org/officeDocument/2006/relationships/image" Target="../media/image28.jpeg"/><Relationship Id="rId13" Type="http://schemas.openxmlformats.org/officeDocument/2006/relationships/image" Target="../media/image27.jpeg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8.jpeg"/><Relationship Id="rId1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" y="116840"/>
            <a:ext cx="8229600" cy="1887855"/>
          </a:xfrm>
        </p:spPr>
        <p:txBody>
          <a:bodyPr/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Петрозаводского  городского округа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«Лицей №13»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2348880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проект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друг – велосипед»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501" y="4224714"/>
            <a:ext cx="4572000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Русинов Александр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4 «В» класса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Дощечко Аделина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197033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043608" y="1772816"/>
          <a:ext cx="6510389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218" y="384721"/>
            <a:ext cx="7864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возрасте научился кататься на велосипеде?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чемпион\летний кубок 19\4 этап 2019\TRi3E1zdfa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11" y="4266808"/>
            <a:ext cx="3785769" cy="25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5011" y="260648"/>
            <a:ext cx="22682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1124739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велоспортом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 раннего возраста.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здоровье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Знакомишься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людьми.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путешествуешь.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Получаешь награды.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584835" y="395605"/>
            <a:ext cx="8019415" cy="6242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	Изобрести велосипед: история создания и необычные концепции [Электронный ресурс]. – Режим доступа: https://mediapro.yandex.ru/life/bicycle-invention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	Velomozg. Твой проводник в велосипедном мире [Электронный ресурс]. – Режим доступа: https://velomozg.com/tipy-i-vidy-velosipedov-polnyj-spisok.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848" y="19649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почему велосипед – друг человека и заинтересовать одноклассников велоспортом.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800" dirty="0">
                <a:latin typeface="Times New Roman" panose="02020603050405020304"/>
                <a:ea typeface="Calibri" panose="020F0502020204030204"/>
              </a:rPr>
              <a:t>узнать историю велосипеда;</a:t>
            </a:r>
            <a:endParaRPr lang="ru-RU" sz="2800" dirty="0">
              <a:latin typeface="Times New Roman" panose="02020603050405020304"/>
              <a:ea typeface="Calibri" panose="020F0502020204030204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800" dirty="0">
                <a:latin typeface="Times New Roman" panose="02020603050405020304"/>
                <a:ea typeface="Calibri" panose="020F0502020204030204"/>
              </a:rPr>
              <a:t>дать сравнительную характеристику разным моделям велосипе­дов;</a:t>
            </a:r>
            <a:endParaRPr lang="ru-RU" sz="2800" dirty="0">
              <a:latin typeface="Times New Roman" panose="02020603050405020304"/>
              <a:ea typeface="Calibri" panose="020F0502020204030204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800" dirty="0">
                <a:latin typeface="Times New Roman" panose="02020603050405020304"/>
                <a:ea typeface="Calibri" panose="020F0502020204030204"/>
              </a:rPr>
              <a:t>провести анкетирование среди одноклассников;</a:t>
            </a:r>
            <a:endParaRPr lang="ru-RU" sz="2800" dirty="0">
              <a:latin typeface="Times New Roman" panose="02020603050405020304"/>
              <a:ea typeface="Calibri" panose="020F0502020204030204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800" dirty="0">
                <a:latin typeface="Times New Roman" panose="02020603050405020304"/>
                <a:ea typeface="Calibri" panose="020F0502020204030204"/>
              </a:rPr>
              <a:t>узнать, с какого возраста большинство детей начинает кататься на велосипеде;</a:t>
            </a:r>
            <a:endParaRPr lang="ru-RU" sz="2800" dirty="0">
              <a:latin typeface="Times New Roman" panose="02020603050405020304"/>
              <a:ea typeface="Calibri" panose="020F0502020204030204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/>
              <a:buChar char=""/>
            </a:pPr>
            <a:r>
              <a:rPr lang="ru-RU" sz="2800" dirty="0">
                <a:latin typeface="Times New Roman" panose="02020603050405020304"/>
                <a:ea typeface="Calibri" panose="020F0502020204030204"/>
              </a:rPr>
              <a:t>сделать   выводы.</a:t>
            </a:r>
            <a:endParaRPr lang="ru-RU" sz="2800" dirty="0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1480"/>
            <a:ext cx="3766185" cy="24688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" y="154441"/>
            <a:ext cx="82221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54440"/>
            <a:ext cx="159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1817  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70" y="332876"/>
            <a:ext cx="4759506" cy="646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3454646"/>
            <a:ext cx="3941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Пьер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Лалман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220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lain" startAt="1866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lain" startAt="1866"/>
            </a:pPr>
            <a:endParaRPr lang="ru-RU" sz="4800" dirty="0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982"/>
            <a:ext cx="8928992" cy="65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" y="106353"/>
            <a:ext cx="3336765" cy="214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209918"/>
            <a:ext cx="3347417" cy="221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416847"/>
            <a:ext cx="3336765" cy="22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15" y="140632"/>
            <a:ext cx="3347417" cy="22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user\Desktop\чемпион\калакунда\gcoJvBPYX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58" y="4422266"/>
            <a:ext cx="3446237" cy="22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чемпион\летний кубок 19\3.этап   19\BzG4IkUIvr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60" y="160046"/>
            <a:ext cx="3419152" cy="22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5496" y="145073"/>
            <a:ext cx="106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Kokua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62" y="2249041"/>
            <a:ext cx="107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76" y="4382640"/>
            <a:ext cx="1010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Лёгкий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Лисапед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45073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Маневренный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Kubikes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60046"/>
            <a:ext cx="1078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Тяжёлый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Diamant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3408" y="4429764"/>
            <a:ext cx="17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Беговел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Kokua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чемпион\страйдер\t4BurP2E4F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60" y="2331587"/>
            <a:ext cx="3446236" cy="22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42" y="2252160"/>
            <a:ext cx="3463162" cy="44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4062" y="2665181"/>
            <a:ext cx="13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Трековый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Inspyre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5355" y="2455454"/>
            <a:ext cx="84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Strider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08591"/>
          <a:ext cx="8568905" cy="548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15"/>
                <a:gridCol w="1428158"/>
                <a:gridCol w="1428158"/>
                <a:gridCol w="1428158"/>
                <a:gridCol w="1428158"/>
                <a:gridCol w="1428158"/>
              </a:tblGrid>
              <a:tr h="91440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начина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ющих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ровных дорог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лесных трасс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крутых лесных  спусков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памп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треков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Kokua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Кокуа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+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Early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Эрлей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Лисапед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Kubikes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Кубайк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Diamant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(Диамант)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7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Inspyre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Инспар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+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88640"/>
            <a:ext cx="6989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064412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чемпион\Питер -2017\nWsNyrQSvBg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0" y="188640"/>
            <a:ext cx="2016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чемпион\Красная плошадь\3lEv4hIWVM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2088232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чемпион\Красная плошадь\DjKmagiga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897650" cy="25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чемпион\Питер -2017\Uq69L9saj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1201"/>
            <a:ext cx="3816424" cy="254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чемпион\сестрорецк 2016\aQucfvAYqG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662"/>
            <a:ext cx="3943978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285274"/>
            <a:ext cx="1508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0112" y="3403965"/>
            <a:ext cx="3188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9434" y="3014954"/>
            <a:ext cx="2240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Сестрорецк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C:\Users\user\Desktop\чемпион\летний кубок 19\4 этап 2019\nlseXrBUW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9388"/>
            <a:ext cx="4824536" cy="32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чемпион\летний кубок 19\4 этап 2019\AR9mdicb9z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01"/>
            <a:ext cx="4824536" cy="38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чемпион\летний кубок 19\фестиваль велоспорта 2019\KxlZvUwgBA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75" y="3285274"/>
            <a:ext cx="5046502" cy="33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чемпион\летний кубок 19\фестиваль велоспорта 2019\Q8XGWLZQtJ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12" y="170034"/>
            <a:ext cx="4955065" cy="33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чемпион\белка\ч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8" y="157301"/>
            <a:ext cx="2880318" cy="1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чемпион\велогонка 29.10.17\Ak1Dz5KTNm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0" y="1506045"/>
            <a:ext cx="2724454" cy="18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чемпион\велоспринт\5ebFM5-cwW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6" y="4537748"/>
            <a:ext cx="2762270" cy="211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чемпион\веломарафон\3G9hUVAyZ5o (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1" y="3152822"/>
            <a:ext cx="2773832" cy="18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чемпион\гиперборея 2018\3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610465" cy="24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esktop\чемпион\Д.р.Педалей нет\KhLZNHZ655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50966"/>
            <a:ext cx="1656183" cy="24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user\Desktop\чемпион\летний кубок 19\4 этап 2019\KWHH5ICjWJ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05" y="158258"/>
            <a:ext cx="2464147" cy="16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user\Desktop\чемпион\летнийкубок 2018\4  этап\qMza5UNHoUQ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79" y="1759251"/>
            <a:ext cx="2323885" cy="15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user\Desktop\чемпион\Питер  09.05.18\7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68" y="3332788"/>
            <a:ext cx="2578377" cy="17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user\Desktop\чемпион\сестрорецк 2016\v2drMZYWRl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79" y="5018069"/>
            <a:ext cx="2485603" cy="1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ser\Desktop\чемпион\Сестрорецк 2017\Ffw9R8WTlbY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54" y="1396488"/>
            <a:ext cx="2296162" cy="15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user\Desktop\чемпион\миниГП_ёлка\LnF9baZnk_4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69" y="156023"/>
            <a:ext cx="2462514" cy="16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user\Desktop\чемпион\летний кубок 19\фестиваль велоспорта 2019\OxaMvveSrh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34" y="3332787"/>
            <a:ext cx="2312201" cy="17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user\Desktop\чемпион\Сестрорецк 2018\9zUOKlW72Xc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21" y="5018069"/>
            <a:ext cx="2319248" cy="15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user\Desktop\чемпион\летнийкубок 2017\2 этап\hTqjNKDcwvg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8040" y="4303039"/>
            <a:ext cx="1565160" cy="23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мещающий 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70" y="763759"/>
            <a:ext cx="2235624" cy="295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3" y="3717033"/>
            <a:ext cx="2290346" cy="29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40" y="3717033"/>
            <a:ext cx="2222073" cy="29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39" y="3717033"/>
            <a:ext cx="2264003" cy="29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29" y="3717033"/>
            <a:ext cx="2210652" cy="299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" y="763759"/>
            <a:ext cx="2265930" cy="295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36" y="763759"/>
            <a:ext cx="2286725" cy="295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13" y="759975"/>
            <a:ext cx="2237509" cy="29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6947" y="-99392"/>
            <a:ext cx="3147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3" y="720933"/>
            <a:ext cx="4263416" cy="599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716280"/>
            <a:ext cx="4577715" cy="60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333608" cy="926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 у тебя велосипед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Умеешь ли ты на  нём кататься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сколько лет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 кататься?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Катался ли ты на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беговеле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Считаешь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ты катание интересным занятием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 ли ты правила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Tx/>
              <a:buAutoNum type="arabicPeriod" startAt="5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 startAt="5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576" y="243736"/>
            <a:ext cx="681926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анкетирования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19672" y="223407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1986</Words>
  <Application>WPS Presentation</Application>
  <PresentationFormat>Экран (4:3)</PresentationFormat>
  <Paragraphs>174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Symbol</vt:lpstr>
      <vt:lpstr>Times New Roman</vt:lpstr>
      <vt:lpstr>Calibri</vt:lpstr>
      <vt:lpstr>Microsoft YaHei</vt:lpstr>
      <vt:lpstr>Arial Unicode MS</vt:lpstr>
      <vt:lpstr>Blue Waves</vt:lpstr>
      <vt:lpstr>Министерство образования и науки Российской Федерации Муниципальное бюджетное общеобразовательное учреждение Петрозаводского  городского округа «Лицей №13»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104</cp:revision>
  <dcterms:created xsi:type="dcterms:W3CDTF">2023-01-15T09:12:00Z</dcterms:created>
  <dcterms:modified xsi:type="dcterms:W3CDTF">2024-02-07T19:30:48Z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6D51849B98404F8BB19C4C000087DD8E_13</vt:lpwstr>
  </property>
  <property fmtid="{D5CDD505-2E9C-101B-9397-08002B2CF9AE}" pid="3" name="KSOProductBuildVer">
    <vt:lpwstr>1049-12.2.0.13431</vt:lpwstr>
  </property>
</Properties>
</file>