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12"/>
  </p:notesMasterIdLst>
  <p:sldIdLst>
    <p:sldId id="286" r:id="rId3"/>
    <p:sldId id="258" r:id="rId4"/>
    <p:sldId id="273" r:id="rId5"/>
    <p:sldId id="260" r:id="rId6"/>
    <p:sldId id="267" r:id="rId7"/>
    <p:sldId id="268" r:id="rId8"/>
    <p:sldId id="269" r:id="rId9"/>
    <p:sldId id="270" r:id="rId10"/>
    <p:sldId id="288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7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>
        <p:scale>
          <a:sx n="76" d="100"/>
          <a:sy n="76" d="100"/>
        </p:scale>
        <p:origin x="-150" y="306"/>
      </p:cViewPr>
      <p:guideLst>
        <p:guide orient="horz" pos="2160"/>
        <p:guide pos="287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notesMaster" Target="notesMasters/notesMaster1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652B2-8C6E-419B-8E93-813F678ADC08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C6DC3D-C717-495C-B489-C044A339A551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-1" fmla="*/ 0 w 9144000"/>
                <a:gd name="connsiteY0-2" fmla="*/ 1270659 h 1330035"/>
                <a:gd name="connsiteX1-3" fmla="*/ 1674420 w 9144000"/>
                <a:gd name="connsiteY1-4" fmla="*/ 1318160 h 1330035"/>
                <a:gd name="connsiteX2-5" fmla="*/ 4120737 w 9144000"/>
                <a:gd name="connsiteY2-6" fmla="*/ 1199407 h 1330035"/>
                <a:gd name="connsiteX3-7" fmla="*/ 7172696 w 9144000"/>
                <a:gd name="connsiteY3-8" fmla="*/ 760020 h 1330035"/>
                <a:gd name="connsiteX4-9" fmla="*/ 9144000 w 9144000"/>
                <a:gd name="connsiteY4-10" fmla="*/ 0 h 1330035"/>
                <a:gd name="connsiteX0-11" fmla="*/ 0 w 9144000"/>
                <a:gd name="connsiteY0-12" fmla="*/ 1270659 h 1330035"/>
                <a:gd name="connsiteX1-13" fmla="*/ 1674420 w 9144000"/>
                <a:gd name="connsiteY1-14" fmla="*/ 1318160 h 1330035"/>
                <a:gd name="connsiteX2-15" fmla="*/ 4120737 w 9144000"/>
                <a:gd name="connsiteY2-16" fmla="*/ 1199407 h 1330035"/>
                <a:gd name="connsiteX3-17" fmla="*/ 7172696 w 9144000"/>
                <a:gd name="connsiteY3-18" fmla="*/ 760020 h 1330035"/>
                <a:gd name="connsiteX4-19" fmla="*/ 9144000 w 9144000"/>
                <a:gd name="connsiteY4-20" fmla="*/ 0 h 1330035"/>
                <a:gd name="connsiteX0-21" fmla="*/ 0 w 9144000"/>
                <a:gd name="connsiteY0-22" fmla="*/ 1270659 h 1330035"/>
                <a:gd name="connsiteX1-23" fmla="*/ 1674420 w 9144000"/>
                <a:gd name="connsiteY1-24" fmla="*/ 1318160 h 1330035"/>
                <a:gd name="connsiteX2-25" fmla="*/ 4120737 w 9144000"/>
                <a:gd name="connsiteY2-26" fmla="*/ 1199407 h 1330035"/>
                <a:gd name="connsiteX3-27" fmla="*/ 7172696 w 9144000"/>
                <a:gd name="connsiteY3-28" fmla="*/ 760020 h 1330035"/>
                <a:gd name="connsiteX4-29" fmla="*/ 9144000 w 9144000"/>
                <a:gd name="connsiteY4-30" fmla="*/ 0 h 1330035"/>
                <a:gd name="connsiteX0-31" fmla="*/ 0 w 9144000"/>
                <a:gd name="connsiteY0-32" fmla="*/ 1116279 h 1175655"/>
                <a:gd name="connsiteX1-33" fmla="*/ 1674420 w 9144000"/>
                <a:gd name="connsiteY1-34" fmla="*/ 1163780 h 1175655"/>
                <a:gd name="connsiteX2-35" fmla="*/ 4120737 w 9144000"/>
                <a:gd name="connsiteY2-36" fmla="*/ 1045027 h 1175655"/>
                <a:gd name="connsiteX3-37" fmla="*/ 7172696 w 9144000"/>
                <a:gd name="connsiteY3-38" fmla="*/ 605640 h 1175655"/>
                <a:gd name="connsiteX4-39" fmla="*/ 9144000 w 9144000"/>
                <a:gd name="connsiteY4-40" fmla="*/ 0 h 117565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261499"/>
                <a:gd name="connsiteY0-2" fmla="*/ 105098 h 1388236"/>
                <a:gd name="connsiteX1-3" fmla="*/ 56357 w 1261499"/>
                <a:gd name="connsiteY1-4" fmla="*/ 0 h 1388236"/>
                <a:gd name="connsiteX2-5" fmla="*/ 865241 w 1261499"/>
                <a:gd name="connsiteY2-6" fmla="*/ 0 h 1388236"/>
                <a:gd name="connsiteX3-7" fmla="*/ 1261499 w 1261499"/>
                <a:gd name="connsiteY3-8" fmla="*/ 694118 h 1388236"/>
                <a:gd name="connsiteX4-9" fmla="*/ 865241 w 1261499"/>
                <a:gd name="connsiteY4-10" fmla="*/ 1388236 h 1388236"/>
                <a:gd name="connsiteX5-11" fmla="*/ 56357 w 1261499"/>
                <a:gd name="connsiteY5-12" fmla="*/ 1388236 h 1388236"/>
                <a:gd name="connsiteX6-13" fmla="*/ 0 w 1261499"/>
                <a:gd name="connsiteY6-14" fmla="*/ 105098 h 1388236"/>
                <a:gd name="connsiteX0-15" fmla="*/ 0 w 1261499"/>
                <a:gd name="connsiteY0-16" fmla="*/ 105098 h 1388236"/>
                <a:gd name="connsiteX1-17" fmla="*/ 56357 w 1261499"/>
                <a:gd name="connsiteY1-18" fmla="*/ 0 h 1388236"/>
                <a:gd name="connsiteX2-19" fmla="*/ 865241 w 1261499"/>
                <a:gd name="connsiteY2-20" fmla="*/ 0 h 1388236"/>
                <a:gd name="connsiteX3-21" fmla="*/ 1261499 w 1261499"/>
                <a:gd name="connsiteY3-22" fmla="*/ 694118 h 1388236"/>
                <a:gd name="connsiteX4-23" fmla="*/ 865241 w 1261499"/>
                <a:gd name="connsiteY4-24" fmla="*/ 1388236 h 1388236"/>
                <a:gd name="connsiteX5-25" fmla="*/ 744578 w 1261499"/>
                <a:gd name="connsiteY5-26" fmla="*/ 1387893 h 1388236"/>
                <a:gd name="connsiteX6-27" fmla="*/ 0 w 1261499"/>
                <a:gd name="connsiteY6-28" fmla="*/ 10509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118 h 1388236"/>
                <a:gd name="connsiteX1-3" fmla="*/ 396258 w 1601400"/>
                <a:gd name="connsiteY1-4" fmla="*/ 0 h 1388236"/>
                <a:gd name="connsiteX2-5" fmla="*/ 474029 w 1601400"/>
                <a:gd name="connsiteY2-6" fmla="*/ 4016 h 1388236"/>
                <a:gd name="connsiteX3-7" fmla="*/ 1601400 w 1601400"/>
                <a:gd name="connsiteY3-8" fmla="*/ 694118 h 1388236"/>
                <a:gd name="connsiteX4-9" fmla="*/ 1205142 w 1601400"/>
                <a:gd name="connsiteY4-10" fmla="*/ 1388236 h 1388236"/>
                <a:gd name="connsiteX5-11" fmla="*/ 396258 w 1601400"/>
                <a:gd name="connsiteY5-12" fmla="*/ 1388236 h 1388236"/>
                <a:gd name="connsiteX6-13" fmla="*/ 0 w 1601400"/>
                <a:gd name="connsiteY6-14" fmla="*/ 694118 h 1388236"/>
                <a:gd name="connsiteX0-15" fmla="*/ 0 w 1243407"/>
                <a:gd name="connsiteY0-16" fmla="*/ 694118 h 1388236"/>
                <a:gd name="connsiteX1-17" fmla="*/ 396258 w 1243407"/>
                <a:gd name="connsiteY1-18" fmla="*/ 0 h 1388236"/>
                <a:gd name="connsiteX2-19" fmla="*/ 474029 w 1243407"/>
                <a:gd name="connsiteY2-20" fmla="*/ 4016 h 1388236"/>
                <a:gd name="connsiteX3-21" fmla="*/ 1243407 w 1243407"/>
                <a:gd name="connsiteY3-22" fmla="*/ 1325983 h 1388236"/>
                <a:gd name="connsiteX4-23" fmla="*/ 1205142 w 1243407"/>
                <a:gd name="connsiteY4-24" fmla="*/ 1388236 h 1388236"/>
                <a:gd name="connsiteX5-25" fmla="*/ 396258 w 1243407"/>
                <a:gd name="connsiteY5-26" fmla="*/ 1388236 h 1388236"/>
                <a:gd name="connsiteX6-27" fmla="*/ 0 w 1243407"/>
                <a:gd name="connsiteY6-28" fmla="*/ 69411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704 h 1388822"/>
                <a:gd name="connsiteX1-3" fmla="*/ 396258 w 1601400"/>
                <a:gd name="connsiteY1-4" fmla="*/ 586 h 1388822"/>
                <a:gd name="connsiteX2-5" fmla="*/ 482002 w 1601400"/>
                <a:gd name="connsiteY2-6" fmla="*/ 0 h 1388822"/>
                <a:gd name="connsiteX3-7" fmla="*/ 1601400 w 1601400"/>
                <a:gd name="connsiteY3-8" fmla="*/ 694704 h 1388822"/>
                <a:gd name="connsiteX4-9" fmla="*/ 1205142 w 1601400"/>
                <a:gd name="connsiteY4-10" fmla="*/ 1388822 h 1388822"/>
                <a:gd name="connsiteX5-11" fmla="*/ 396258 w 1601400"/>
                <a:gd name="connsiteY5-12" fmla="*/ 1388822 h 1388822"/>
                <a:gd name="connsiteX6-13" fmla="*/ 0 w 1601400"/>
                <a:gd name="connsiteY6-14" fmla="*/ 694704 h 1388822"/>
                <a:gd name="connsiteX0-15" fmla="*/ 0 w 1241871"/>
                <a:gd name="connsiteY0-16" fmla="*/ 694704 h 1388822"/>
                <a:gd name="connsiteX1-17" fmla="*/ 396258 w 1241871"/>
                <a:gd name="connsiteY1-18" fmla="*/ 586 h 1388822"/>
                <a:gd name="connsiteX2-19" fmla="*/ 482002 w 1241871"/>
                <a:gd name="connsiteY2-20" fmla="*/ 0 h 1388822"/>
                <a:gd name="connsiteX3-21" fmla="*/ 1241871 w 1241871"/>
                <a:gd name="connsiteY3-22" fmla="*/ 1323912 h 1388822"/>
                <a:gd name="connsiteX4-23" fmla="*/ 1205142 w 1241871"/>
                <a:gd name="connsiteY4-24" fmla="*/ 1388822 h 1388822"/>
                <a:gd name="connsiteX5-25" fmla="*/ 396258 w 1241871"/>
                <a:gd name="connsiteY5-26" fmla="*/ 1388822 h 1388822"/>
                <a:gd name="connsiteX6-27" fmla="*/ 0 w 1241871"/>
                <a:gd name="connsiteY6-28" fmla="*/ 694704 h 13888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-1" fmla="*/ 0 w 9144000"/>
                <a:gd name="connsiteY0-2" fmla="*/ 1270659 h 1330035"/>
                <a:gd name="connsiteX1-3" fmla="*/ 1674420 w 9144000"/>
                <a:gd name="connsiteY1-4" fmla="*/ 1318160 h 1330035"/>
                <a:gd name="connsiteX2-5" fmla="*/ 4120737 w 9144000"/>
                <a:gd name="connsiteY2-6" fmla="*/ 1199407 h 1330035"/>
                <a:gd name="connsiteX3-7" fmla="*/ 7172696 w 9144000"/>
                <a:gd name="connsiteY3-8" fmla="*/ 760020 h 1330035"/>
                <a:gd name="connsiteX4-9" fmla="*/ 9144000 w 9144000"/>
                <a:gd name="connsiteY4-10" fmla="*/ 0 h 1330035"/>
                <a:gd name="connsiteX0-11" fmla="*/ 0 w 9144000"/>
                <a:gd name="connsiteY0-12" fmla="*/ 1270659 h 1330035"/>
                <a:gd name="connsiteX1-13" fmla="*/ 1674420 w 9144000"/>
                <a:gd name="connsiteY1-14" fmla="*/ 1318160 h 1330035"/>
                <a:gd name="connsiteX2-15" fmla="*/ 4120737 w 9144000"/>
                <a:gd name="connsiteY2-16" fmla="*/ 1199407 h 1330035"/>
                <a:gd name="connsiteX3-17" fmla="*/ 7172696 w 9144000"/>
                <a:gd name="connsiteY3-18" fmla="*/ 760020 h 1330035"/>
                <a:gd name="connsiteX4-19" fmla="*/ 9144000 w 9144000"/>
                <a:gd name="connsiteY4-20" fmla="*/ 0 h 1330035"/>
                <a:gd name="connsiteX0-21" fmla="*/ 0 w 9144000"/>
                <a:gd name="connsiteY0-22" fmla="*/ 1270659 h 1330035"/>
                <a:gd name="connsiteX1-23" fmla="*/ 1674420 w 9144000"/>
                <a:gd name="connsiteY1-24" fmla="*/ 1318160 h 1330035"/>
                <a:gd name="connsiteX2-25" fmla="*/ 4120737 w 9144000"/>
                <a:gd name="connsiteY2-26" fmla="*/ 1199407 h 1330035"/>
                <a:gd name="connsiteX3-27" fmla="*/ 7172696 w 9144000"/>
                <a:gd name="connsiteY3-28" fmla="*/ 760020 h 1330035"/>
                <a:gd name="connsiteX4-29" fmla="*/ 9144000 w 9144000"/>
                <a:gd name="connsiteY4-30" fmla="*/ 0 h 1330035"/>
                <a:gd name="connsiteX0-31" fmla="*/ 0 w 9144000"/>
                <a:gd name="connsiteY0-32" fmla="*/ 1116279 h 1175655"/>
                <a:gd name="connsiteX1-33" fmla="*/ 1674420 w 9144000"/>
                <a:gd name="connsiteY1-34" fmla="*/ 1163780 h 1175655"/>
                <a:gd name="connsiteX2-35" fmla="*/ 4120737 w 9144000"/>
                <a:gd name="connsiteY2-36" fmla="*/ 1045027 h 1175655"/>
                <a:gd name="connsiteX3-37" fmla="*/ 7172696 w 9144000"/>
                <a:gd name="connsiteY3-38" fmla="*/ 605640 h 1175655"/>
                <a:gd name="connsiteX4-39" fmla="*/ 9144000 w 9144000"/>
                <a:gd name="connsiteY4-40" fmla="*/ 0 h 117565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261499"/>
                <a:gd name="connsiteY0-2" fmla="*/ 105098 h 1388236"/>
                <a:gd name="connsiteX1-3" fmla="*/ 56357 w 1261499"/>
                <a:gd name="connsiteY1-4" fmla="*/ 0 h 1388236"/>
                <a:gd name="connsiteX2-5" fmla="*/ 865241 w 1261499"/>
                <a:gd name="connsiteY2-6" fmla="*/ 0 h 1388236"/>
                <a:gd name="connsiteX3-7" fmla="*/ 1261499 w 1261499"/>
                <a:gd name="connsiteY3-8" fmla="*/ 694118 h 1388236"/>
                <a:gd name="connsiteX4-9" fmla="*/ 865241 w 1261499"/>
                <a:gd name="connsiteY4-10" fmla="*/ 1388236 h 1388236"/>
                <a:gd name="connsiteX5-11" fmla="*/ 56357 w 1261499"/>
                <a:gd name="connsiteY5-12" fmla="*/ 1388236 h 1388236"/>
                <a:gd name="connsiteX6-13" fmla="*/ 0 w 1261499"/>
                <a:gd name="connsiteY6-14" fmla="*/ 105098 h 1388236"/>
                <a:gd name="connsiteX0-15" fmla="*/ 0 w 1261499"/>
                <a:gd name="connsiteY0-16" fmla="*/ 105098 h 1388236"/>
                <a:gd name="connsiteX1-17" fmla="*/ 56357 w 1261499"/>
                <a:gd name="connsiteY1-18" fmla="*/ 0 h 1388236"/>
                <a:gd name="connsiteX2-19" fmla="*/ 865241 w 1261499"/>
                <a:gd name="connsiteY2-20" fmla="*/ 0 h 1388236"/>
                <a:gd name="connsiteX3-21" fmla="*/ 1261499 w 1261499"/>
                <a:gd name="connsiteY3-22" fmla="*/ 694118 h 1388236"/>
                <a:gd name="connsiteX4-23" fmla="*/ 865241 w 1261499"/>
                <a:gd name="connsiteY4-24" fmla="*/ 1388236 h 1388236"/>
                <a:gd name="connsiteX5-25" fmla="*/ 744578 w 1261499"/>
                <a:gd name="connsiteY5-26" fmla="*/ 1387893 h 1388236"/>
                <a:gd name="connsiteX6-27" fmla="*/ 0 w 1261499"/>
                <a:gd name="connsiteY6-28" fmla="*/ 10509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118 h 1388236"/>
                <a:gd name="connsiteX1-3" fmla="*/ 396258 w 1601400"/>
                <a:gd name="connsiteY1-4" fmla="*/ 0 h 1388236"/>
                <a:gd name="connsiteX2-5" fmla="*/ 474029 w 1601400"/>
                <a:gd name="connsiteY2-6" fmla="*/ 4016 h 1388236"/>
                <a:gd name="connsiteX3-7" fmla="*/ 1601400 w 1601400"/>
                <a:gd name="connsiteY3-8" fmla="*/ 694118 h 1388236"/>
                <a:gd name="connsiteX4-9" fmla="*/ 1205142 w 1601400"/>
                <a:gd name="connsiteY4-10" fmla="*/ 1388236 h 1388236"/>
                <a:gd name="connsiteX5-11" fmla="*/ 396258 w 1601400"/>
                <a:gd name="connsiteY5-12" fmla="*/ 1388236 h 1388236"/>
                <a:gd name="connsiteX6-13" fmla="*/ 0 w 1601400"/>
                <a:gd name="connsiteY6-14" fmla="*/ 694118 h 1388236"/>
                <a:gd name="connsiteX0-15" fmla="*/ 0 w 1243407"/>
                <a:gd name="connsiteY0-16" fmla="*/ 694118 h 1388236"/>
                <a:gd name="connsiteX1-17" fmla="*/ 396258 w 1243407"/>
                <a:gd name="connsiteY1-18" fmla="*/ 0 h 1388236"/>
                <a:gd name="connsiteX2-19" fmla="*/ 474029 w 1243407"/>
                <a:gd name="connsiteY2-20" fmla="*/ 4016 h 1388236"/>
                <a:gd name="connsiteX3-21" fmla="*/ 1243407 w 1243407"/>
                <a:gd name="connsiteY3-22" fmla="*/ 1325983 h 1388236"/>
                <a:gd name="connsiteX4-23" fmla="*/ 1205142 w 1243407"/>
                <a:gd name="connsiteY4-24" fmla="*/ 1388236 h 1388236"/>
                <a:gd name="connsiteX5-25" fmla="*/ 396258 w 1243407"/>
                <a:gd name="connsiteY5-26" fmla="*/ 1388236 h 1388236"/>
                <a:gd name="connsiteX6-27" fmla="*/ 0 w 1243407"/>
                <a:gd name="connsiteY6-28" fmla="*/ 69411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704 h 1388822"/>
                <a:gd name="connsiteX1-3" fmla="*/ 396258 w 1601400"/>
                <a:gd name="connsiteY1-4" fmla="*/ 586 h 1388822"/>
                <a:gd name="connsiteX2-5" fmla="*/ 482002 w 1601400"/>
                <a:gd name="connsiteY2-6" fmla="*/ 0 h 1388822"/>
                <a:gd name="connsiteX3-7" fmla="*/ 1601400 w 1601400"/>
                <a:gd name="connsiteY3-8" fmla="*/ 694704 h 1388822"/>
                <a:gd name="connsiteX4-9" fmla="*/ 1205142 w 1601400"/>
                <a:gd name="connsiteY4-10" fmla="*/ 1388822 h 1388822"/>
                <a:gd name="connsiteX5-11" fmla="*/ 396258 w 1601400"/>
                <a:gd name="connsiteY5-12" fmla="*/ 1388822 h 1388822"/>
                <a:gd name="connsiteX6-13" fmla="*/ 0 w 1601400"/>
                <a:gd name="connsiteY6-14" fmla="*/ 694704 h 1388822"/>
                <a:gd name="connsiteX0-15" fmla="*/ 0 w 1241871"/>
                <a:gd name="connsiteY0-16" fmla="*/ 694704 h 1388822"/>
                <a:gd name="connsiteX1-17" fmla="*/ 396258 w 1241871"/>
                <a:gd name="connsiteY1-18" fmla="*/ 586 h 1388822"/>
                <a:gd name="connsiteX2-19" fmla="*/ 482002 w 1241871"/>
                <a:gd name="connsiteY2-20" fmla="*/ 0 h 1388822"/>
                <a:gd name="connsiteX3-21" fmla="*/ 1241871 w 1241871"/>
                <a:gd name="connsiteY3-22" fmla="*/ 1323912 h 1388822"/>
                <a:gd name="connsiteX4-23" fmla="*/ 1205142 w 1241871"/>
                <a:gd name="connsiteY4-24" fmla="*/ 1388822 h 1388822"/>
                <a:gd name="connsiteX5-25" fmla="*/ 396258 w 1241871"/>
                <a:gd name="connsiteY5-26" fmla="*/ 1388822 h 1388822"/>
                <a:gd name="connsiteX6-27" fmla="*/ 0 w 1241871"/>
                <a:gd name="connsiteY6-28" fmla="*/ 694704 h 13888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-1" fmla="*/ 0 w 9144000"/>
                <a:gd name="connsiteY0-2" fmla="*/ 1270659 h 1330035"/>
                <a:gd name="connsiteX1-3" fmla="*/ 1674420 w 9144000"/>
                <a:gd name="connsiteY1-4" fmla="*/ 1318160 h 1330035"/>
                <a:gd name="connsiteX2-5" fmla="*/ 4120737 w 9144000"/>
                <a:gd name="connsiteY2-6" fmla="*/ 1199407 h 1330035"/>
                <a:gd name="connsiteX3-7" fmla="*/ 7172696 w 9144000"/>
                <a:gd name="connsiteY3-8" fmla="*/ 760020 h 1330035"/>
                <a:gd name="connsiteX4-9" fmla="*/ 9144000 w 9144000"/>
                <a:gd name="connsiteY4-10" fmla="*/ 0 h 1330035"/>
                <a:gd name="connsiteX0-11" fmla="*/ 0 w 9144000"/>
                <a:gd name="connsiteY0-12" fmla="*/ 1270659 h 1330035"/>
                <a:gd name="connsiteX1-13" fmla="*/ 1674420 w 9144000"/>
                <a:gd name="connsiteY1-14" fmla="*/ 1318160 h 1330035"/>
                <a:gd name="connsiteX2-15" fmla="*/ 4120737 w 9144000"/>
                <a:gd name="connsiteY2-16" fmla="*/ 1199407 h 1330035"/>
                <a:gd name="connsiteX3-17" fmla="*/ 7172696 w 9144000"/>
                <a:gd name="connsiteY3-18" fmla="*/ 760020 h 1330035"/>
                <a:gd name="connsiteX4-19" fmla="*/ 9144000 w 9144000"/>
                <a:gd name="connsiteY4-20" fmla="*/ 0 h 1330035"/>
                <a:gd name="connsiteX0-21" fmla="*/ 0 w 9144000"/>
                <a:gd name="connsiteY0-22" fmla="*/ 1270659 h 1330035"/>
                <a:gd name="connsiteX1-23" fmla="*/ 1674420 w 9144000"/>
                <a:gd name="connsiteY1-24" fmla="*/ 1318160 h 1330035"/>
                <a:gd name="connsiteX2-25" fmla="*/ 4120737 w 9144000"/>
                <a:gd name="connsiteY2-26" fmla="*/ 1199407 h 1330035"/>
                <a:gd name="connsiteX3-27" fmla="*/ 7172696 w 9144000"/>
                <a:gd name="connsiteY3-28" fmla="*/ 760020 h 1330035"/>
                <a:gd name="connsiteX4-29" fmla="*/ 9144000 w 9144000"/>
                <a:gd name="connsiteY4-30" fmla="*/ 0 h 1330035"/>
                <a:gd name="connsiteX0-31" fmla="*/ 0 w 9144000"/>
                <a:gd name="connsiteY0-32" fmla="*/ 1116279 h 1175655"/>
                <a:gd name="connsiteX1-33" fmla="*/ 1674420 w 9144000"/>
                <a:gd name="connsiteY1-34" fmla="*/ 1163780 h 1175655"/>
                <a:gd name="connsiteX2-35" fmla="*/ 4120737 w 9144000"/>
                <a:gd name="connsiteY2-36" fmla="*/ 1045027 h 1175655"/>
                <a:gd name="connsiteX3-37" fmla="*/ 7172696 w 9144000"/>
                <a:gd name="connsiteY3-38" fmla="*/ 605640 h 1175655"/>
                <a:gd name="connsiteX4-39" fmla="*/ 9144000 w 9144000"/>
                <a:gd name="connsiteY4-40" fmla="*/ 0 h 117565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261499"/>
                <a:gd name="connsiteY0-2" fmla="*/ 105098 h 1388236"/>
                <a:gd name="connsiteX1-3" fmla="*/ 56357 w 1261499"/>
                <a:gd name="connsiteY1-4" fmla="*/ 0 h 1388236"/>
                <a:gd name="connsiteX2-5" fmla="*/ 865241 w 1261499"/>
                <a:gd name="connsiteY2-6" fmla="*/ 0 h 1388236"/>
                <a:gd name="connsiteX3-7" fmla="*/ 1261499 w 1261499"/>
                <a:gd name="connsiteY3-8" fmla="*/ 694118 h 1388236"/>
                <a:gd name="connsiteX4-9" fmla="*/ 865241 w 1261499"/>
                <a:gd name="connsiteY4-10" fmla="*/ 1388236 h 1388236"/>
                <a:gd name="connsiteX5-11" fmla="*/ 56357 w 1261499"/>
                <a:gd name="connsiteY5-12" fmla="*/ 1388236 h 1388236"/>
                <a:gd name="connsiteX6-13" fmla="*/ 0 w 1261499"/>
                <a:gd name="connsiteY6-14" fmla="*/ 105098 h 1388236"/>
                <a:gd name="connsiteX0-15" fmla="*/ 0 w 1261499"/>
                <a:gd name="connsiteY0-16" fmla="*/ 105098 h 1388236"/>
                <a:gd name="connsiteX1-17" fmla="*/ 56357 w 1261499"/>
                <a:gd name="connsiteY1-18" fmla="*/ 0 h 1388236"/>
                <a:gd name="connsiteX2-19" fmla="*/ 865241 w 1261499"/>
                <a:gd name="connsiteY2-20" fmla="*/ 0 h 1388236"/>
                <a:gd name="connsiteX3-21" fmla="*/ 1261499 w 1261499"/>
                <a:gd name="connsiteY3-22" fmla="*/ 694118 h 1388236"/>
                <a:gd name="connsiteX4-23" fmla="*/ 865241 w 1261499"/>
                <a:gd name="connsiteY4-24" fmla="*/ 1388236 h 1388236"/>
                <a:gd name="connsiteX5-25" fmla="*/ 744578 w 1261499"/>
                <a:gd name="connsiteY5-26" fmla="*/ 1387893 h 1388236"/>
                <a:gd name="connsiteX6-27" fmla="*/ 0 w 1261499"/>
                <a:gd name="connsiteY6-28" fmla="*/ 10509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118 h 1388236"/>
                <a:gd name="connsiteX1-3" fmla="*/ 396258 w 1601400"/>
                <a:gd name="connsiteY1-4" fmla="*/ 0 h 1388236"/>
                <a:gd name="connsiteX2-5" fmla="*/ 474029 w 1601400"/>
                <a:gd name="connsiteY2-6" fmla="*/ 4016 h 1388236"/>
                <a:gd name="connsiteX3-7" fmla="*/ 1601400 w 1601400"/>
                <a:gd name="connsiteY3-8" fmla="*/ 694118 h 1388236"/>
                <a:gd name="connsiteX4-9" fmla="*/ 1205142 w 1601400"/>
                <a:gd name="connsiteY4-10" fmla="*/ 1388236 h 1388236"/>
                <a:gd name="connsiteX5-11" fmla="*/ 396258 w 1601400"/>
                <a:gd name="connsiteY5-12" fmla="*/ 1388236 h 1388236"/>
                <a:gd name="connsiteX6-13" fmla="*/ 0 w 1601400"/>
                <a:gd name="connsiteY6-14" fmla="*/ 694118 h 1388236"/>
                <a:gd name="connsiteX0-15" fmla="*/ 0 w 1243407"/>
                <a:gd name="connsiteY0-16" fmla="*/ 694118 h 1388236"/>
                <a:gd name="connsiteX1-17" fmla="*/ 396258 w 1243407"/>
                <a:gd name="connsiteY1-18" fmla="*/ 0 h 1388236"/>
                <a:gd name="connsiteX2-19" fmla="*/ 474029 w 1243407"/>
                <a:gd name="connsiteY2-20" fmla="*/ 4016 h 1388236"/>
                <a:gd name="connsiteX3-21" fmla="*/ 1243407 w 1243407"/>
                <a:gd name="connsiteY3-22" fmla="*/ 1325983 h 1388236"/>
                <a:gd name="connsiteX4-23" fmla="*/ 1205142 w 1243407"/>
                <a:gd name="connsiteY4-24" fmla="*/ 1388236 h 1388236"/>
                <a:gd name="connsiteX5-25" fmla="*/ 396258 w 1243407"/>
                <a:gd name="connsiteY5-26" fmla="*/ 1388236 h 1388236"/>
                <a:gd name="connsiteX6-27" fmla="*/ 0 w 1243407"/>
                <a:gd name="connsiteY6-28" fmla="*/ 69411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704 h 1388822"/>
                <a:gd name="connsiteX1-3" fmla="*/ 396258 w 1601400"/>
                <a:gd name="connsiteY1-4" fmla="*/ 586 h 1388822"/>
                <a:gd name="connsiteX2-5" fmla="*/ 482002 w 1601400"/>
                <a:gd name="connsiteY2-6" fmla="*/ 0 h 1388822"/>
                <a:gd name="connsiteX3-7" fmla="*/ 1601400 w 1601400"/>
                <a:gd name="connsiteY3-8" fmla="*/ 694704 h 1388822"/>
                <a:gd name="connsiteX4-9" fmla="*/ 1205142 w 1601400"/>
                <a:gd name="connsiteY4-10" fmla="*/ 1388822 h 1388822"/>
                <a:gd name="connsiteX5-11" fmla="*/ 396258 w 1601400"/>
                <a:gd name="connsiteY5-12" fmla="*/ 1388822 h 1388822"/>
                <a:gd name="connsiteX6-13" fmla="*/ 0 w 1601400"/>
                <a:gd name="connsiteY6-14" fmla="*/ 694704 h 1388822"/>
                <a:gd name="connsiteX0-15" fmla="*/ 0 w 1241871"/>
                <a:gd name="connsiteY0-16" fmla="*/ 694704 h 1388822"/>
                <a:gd name="connsiteX1-17" fmla="*/ 396258 w 1241871"/>
                <a:gd name="connsiteY1-18" fmla="*/ 586 h 1388822"/>
                <a:gd name="connsiteX2-19" fmla="*/ 482002 w 1241871"/>
                <a:gd name="connsiteY2-20" fmla="*/ 0 h 1388822"/>
                <a:gd name="connsiteX3-21" fmla="*/ 1241871 w 1241871"/>
                <a:gd name="connsiteY3-22" fmla="*/ 1323912 h 1388822"/>
                <a:gd name="connsiteX4-23" fmla="*/ 1205142 w 1241871"/>
                <a:gd name="connsiteY4-24" fmla="*/ 1388822 h 1388822"/>
                <a:gd name="connsiteX5-25" fmla="*/ 396258 w 1241871"/>
                <a:gd name="connsiteY5-26" fmla="*/ 1388822 h 1388822"/>
                <a:gd name="connsiteX6-27" fmla="*/ 0 w 1241871"/>
                <a:gd name="connsiteY6-28" fmla="*/ 694704 h 13888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-1" fmla="*/ 0 w 9144000"/>
                <a:gd name="connsiteY0-2" fmla="*/ 1270659 h 1330035"/>
                <a:gd name="connsiteX1-3" fmla="*/ 1674420 w 9144000"/>
                <a:gd name="connsiteY1-4" fmla="*/ 1318160 h 1330035"/>
                <a:gd name="connsiteX2-5" fmla="*/ 4120737 w 9144000"/>
                <a:gd name="connsiteY2-6" fmla="*/ 1199407 h 1330035"/>
                <a:gd name="connsiteX3-7" fmla="*/ 7172696 w 9144000"/>
                <a:gd name="connsiteY3-8" fmla="*/ 760020 h 1330035"/>
                <a:gd name="connsiteX4-9" fmla="*/ 9144000 w 9144000"/>
                <a:gd name="connsiteY4-10" fmla="*/ 0 h 1330035"/>
                <a:gd name="connsiteX0-11" fmla="*/ 0 w 9144000"/>
                <a:gd name="connsiteY0-12" fmla="*/ 1270659 h 1330035"/>
                <a:gd name="connsiteX1-13" fmla="*/ 1674420 w 9144000"/>
                <a:gd name="connsiteY1-14" fmla="*/ 1318160 h 1330035"/>
                <a:gd name="connsiteX2-15" fmla="*/ 4120737 w 9144000"/>
                <a:gd name="connsiteY2-16" fmla="*/ 1199407 h 1330035"/>
                <a:gd name="connsiteX3-17" fmla="*/ 7172696 w 9144000"/>
                <a:gd name="connsiteY3-18" fmla="*/ 760020 h 1330035"/>
                <a:gd name="connsiteX4-19" fmla="*/ 9144000 w 9144000"/>
                <a:gd name="connsiteY4-20" fmla="*/ 0 h 1330035"/>
                <a:gd name="connsiteX0-21" fmla="*/ 0 w 9144000"/>
                <a:gd name="connsiteY0-22" fmla="*/ 1270659 h 1330035"/>
                <a:gd name="connsiteX1-23" fmla="*/ 1674420 w 9144000"/>
                <a:gd name="connsiteY1-24" fmla="*/ 1318160 h 1330035"/>
                <a:gd name="connsiteX2-25" fmla="*/ 4120737 w 9144000"/>
                <a:gd name="connsiteY2-26" fmla="*/ 1199407 h 1330035"/>
                <a:gd name="connsiteX3-27" fmla="*/ 7172696 w 9144000"/>
                <a:gd name="connsiteY3-28" fmla="*/ 760020 h 1330035"/>
                <a:gd name="connsiteX4-29" fmla="*/ 9144000 w 9144000"/>
                <a:gd name="connsiteY4-30" fmla="*/ 0 h 1330035"/>
                <a:gd name="connsiteX0-31" fmla="*/ 0 w 9144000"/>
                <a:gd name="connsiteY0-32" fmla="*/ 1116279 h 1175655"/>
                <a:gd name="connsiteX1-33" fmla="*/ 1674420 w 9144000"/>
                <a:gd name="connsiteY1-34" fmla="*/ 1163780 h 1175655"/>
                <a:gd name="connsiteX2-35" fmla="*/ 4120737 w 9144000"/>
                <a:gd name="connsiteY2-36" fmla="*/ 1045027 h 1175655"/>
                <a:gd name="connsiteX3-37" fmla="*/ 7172696 w 9144000"/>
                <a:gd name="connsiteY3-38" fmla="*/ 605640 h 1175655"/>
                <a:gd name="connsiteX4-39" fmla="*/ 9144000 w 9144000"/>
                <a:gd name="connsiteY4-40" fmla="*/ 0 h 117565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261499"/>
                <a:gd name="connsiteY0-2" fmla="*/ 105098 h 1388236"/>
                <a:gd name="connsiteX1-3" fmla="*/ 56357 w 1261499"/>
                <a:gd name="connsiteY1-4" fmla="*/ 0 h 1388236"/>
                <a:gd name="connsiteX2-5" fmla="*/ 865241 w 1261499"/>
                <a:gd name="connsiteY2-6" fmla="*/ 0 h 1388236"/>
                <a:gd name="connsiteX3-7" fmla="*/ 1261499 w 1261499"/>
                <a:gd name="connsiteY3-8" fmla="*/ 694118 h 1388236"/>
                <a:gd name="connsiteX4-9" fmla="*/ 865241 w 1261499"/>
                <a:gd name="connsiteY4-10" fmla="*/ 1388236 h 1388236"/>
                <a:gd name="connsiteX5-11" fmla="*/ 56357 w 1261499"/>
                <a:gd name="connsiteY5-12" fmla="*/ 1388236 h 1388236"/>
                <a:gd name="connsiteX6-13" fmla="*/ 0 w 1261499"/>
                <a:gd name="connsiteY6-14" fmla="*/ 105098 h 1388236"/>
                <a:gd name="connsiteX0-15" fmla="*/ 0 w 1261499"/>
                <a:gd name="connsiteY0-16" fmla="*/ 105098 h 1388236"/>
                <a:gd name="connsiteX1-17" fmla="*/ 56357 w 1261499"/>
                <a:gd name="connsiteY1-18" fmla="*/ 0 h 1388236"/>
                <a:gd name="connsiteX2-19" fmla="*/ 865241 w 1261499"/>
                <a:gd name="connsiteY2-20" fmla="*/ 0 h 1388236"/>
                <a:gd name="connsiteX3-21" fmla="*/ 1261499 w 1261499"/>
                <a:gd name="connsiteY3-22" fmla="*/ 694118 h 1388236"/>
                <a:gd name="connsiteX4-23" fmla="*/ 865241 w 1261499"/>
                <a:gd name="connsiteY4-24" fmla="*/ 1388236 h 1388236"/>
                <a:gd name="connsiteX5-25" fmla="*/ 744578 w 1261499"/>
                <a:gd name="connsiteY5-26" fmla="*/ 1387893 h 1388236"/>
                <a:gd name="connsiteX6-27" fmla="*/ 0 w 1261499"/>
                <a:gd name="connsiteY6-28" fmla="*/ 10509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118 h 1388236"/>
                <a:gd name="connsiteX1-3" fmla="*/ 396258 w 1601400"/>
                <a:gd name="connsiteY1-4" fmla="*/ 0 h 1388236"/>
                <a:gd name="connsiteX2-5" fmla="*/ 474029 w 1601400"/>
                <a:gd name="connsiteY2-6" fmla="*/ 4016 h 1388236"/>
                <a:gd name="connsiteX3-7" fmla="*/ 1601400 w 1601400"/>
                <a:gd name="connsiteY3-8" fmla="*/ 694118 h 1388236"/>
                <a:gd name="connsiteX4-9" fmla="*/ 1205142 w 1601400"/>
                <a:gd name="connsiteY4-10" fmla="*/ 1388236 h 1388236"/>
                <a:gd name="connsiteX5-11" fmla="*/ 396258 w 1601400"/>
                <a:gd name="connsiteY5-12" fmla="*/ 1388236 h 1388236"/>
                <a:gd name="connsiteX6-13" fmla="*/ 0 w 1601400"/>
                <a:gd name="connsiteY6-14" fmla="*/ 694118 h 1388236"/>
                <a:gd name="connsiteX0-15" fmla="*/ 0 w 1243407"/>
                <a:gd name="connsiteY0-16" fmla="*/ 694118 h 1388236"/>
                <a:gd name="connsiteX1-17" fmla="*/ 396258 w 1243407"/>
                <a:gd name="connsiteY1-18" fmla="*/ 0 h 1388236"/>
                <a:gd name="connsiteX2-19" fmla="*/ 474029 w 1243407"/>
                <a:gd name="connsiteY2-20" fmla="*/ 4016 h 1388236"/>
                <a:gd name="connsiteX3-21" fmla="*/ 1243407 w 1243407"/>
                <a:gd name="connsiteY3-22" fmla="*/ 1325983 h 1388236"/>
                <a:gd name="connsiteX4-23" fmla="*/ 1205142 w 1243407"/>
                <a:gd name="connsiteY4-24" fmla="*/ 1388236 h 1388236"/>
                <a:gd name="connsiteX5-25" fmla="*/ 396258 w 1243407"/>
                <a:gd name="connsiteY5-26" fmla="*/ 1388236 h 1388236"/>
                <a:gd name="connsiteX6-27" fmla="*/ 0 w 1243407"/>
                <a:gd name="connsiteY6-28" fmla="*/ 69411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704 h 1388822"/>
                <a:gd name="connsiteX1-3" fmla="*/ 396258 w 1601400"/>
                <a:gd name="connsiteY1-4" fmla="*/ 586 h 1388822"/>
                <a:gd name="connsiteX2-5" fmla="*/ 482002 w 1601400"/>
                <a:gd name="connsiteY2-6" fmla="*/ 0 h 1388822"/>
                <a:gd name="connsiteX3-7" fmla="*/ 1601400 w 1601400"/>
                <a:gd name="connsiteY3-8" fmla="*/ 694704 h 1388822"/>
                <a:gd name="connsiteX4-9" fmla="*/ 1205142 w 1601400"/>
                <a:gd name="connsiteY4-10" fmla="*/ 1388822 h 1388822"/>
                <a:gd name="connsiteX5-11" fmla="*/ 396258 w 1601400"/>
                <a:gd name="connsiteY5-12" fmla="*/ 1388822 h 1388822"/>
                <a:gd name="connsiteX6-13" fmla="*/ 0 w 1601400"/>
                <a:gd name="connsiteY6-14" fmla="*/ 694704 h 1388822"/>
                <a:gd name="connsiteX0-15" fmla="*/ 0 w 1241871"/>
                <a:gd name="connsiteY0-16" fmla="*/ 694704 h 1388822"/>
                <a:gd name="connsiteX1-17" fmla="*/ 396258 w 1241871"/>
                <a:gd name="connsiteY1-18" fmla="*/ 586 h 1388822"/>
                <a:gd name="connsiteX2-19" fmla="*/ 482002 w 1241871"/>
                <a:gd name="connsiteY2-20" fmla="*/ 0 h 1388822"/>
                <a:gd name="connsiteX3-21" fmla="*/ 1241871 w 1241871"/>
                <a:gd name="connsiteY3-22" fmla="*/ 1323912 h 1388822"/>
                <a:gd name="connsiteX4-23" fmla="*/ 1205142 w 1241871"/>
                <a:gd name="connsiteY4-24" fmla="*/ 1388822 h 1388822"/>
                <a:gd name="connsiteX5-25" fmla="*/ 396258 w 1241871"/>
                <a:gd name="connsiteY5-26" fmla="*/ 1388822 h 1388822"/>
                <a:gd name="connsiteX6-27" fmla="*/ 0 w 1241871"/>
                <a:gd name="connsiteY6-28" fmla="*/ 694704 h 13888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585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65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8945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535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115" y="260350"/>
            <a:ext cx="8229600" cy="1887855"/>
          </a:xfrm>
        </p:spPr>
        <p:txBody>
          <a:bodyPr>
            <a:normAutofit/>
          </a:bodyPr>
          <a:lstStyle/>
          <a:p>
            <a:pPr lvl="0" algn="ctr">
              <a:lnSpc>
                <a:spcPct val="150000"/>
              </a:lnSpc>
              <a:spcBef>
                <a:spcPts val="0"/>
              </a:spcBef>
            </a:pP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Министерство образования и науки Российской Федерации</a:t>
            </a:r>
            <a:b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Муниципальное бюджетное общеобразовательное учреждение</a:t>
            </a:r>
            <a:b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Петрозаводского  городского округа</a:t>
            </a:r>
            <a:b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«Лицей №13»</a:t>
            </a:r>
            <a:endParaRPr lang="ru-RU" sz="1600" b="1" dirty="0">
              <a:solidFill>
                <a:srgbClr val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0872" y="2348880"/>
            <a:ext cx="8229600" cy="1656184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Исследовательский проект </a:t>
            </a:r>
            <a:endParaRPr lang="ru-RU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«Влияние фитонцидов растений на организмы»</a:t>
            </a:r>
            <a:endParaRPr lang="ru-RU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63501" y="4009449"/>
            <a:ext cx="4572000" cy="175323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Работу выполнил:</a:t>
            </a:r>
            <a:endParaRPr lang="ru-RU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Суменков Иван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ученик 4 «В» класса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Научный руководитель:</a:t>
            </a:r>
            <a:endParaRPr lang="ru-RU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начальных классов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Дощечко Аделина Алексеевна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051720" y="5910013"/>
            <a:ext cx="4572000" cy="6451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Петрозаводск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71600" y="1196752"/>
            <a:ext cx="71287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изучить, как фитонциды влияют на организмы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06230" y="1772811"/>
            <a:ext cx="695014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Изучить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литературные источники о фитонцидах, содержащихся в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растениях.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Узнать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какие растения и продукты содержат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фитонциды.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Провести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опыт и определить влияние фитонцидов чеснока на куриный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белок.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на основе проведенного исследования.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мещающий 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 dirty="0" smtClean="0"/>
              <a:t> </a:t>
            </a:r>
            <a:endParaRPr lang="ru-RU" altLang="en-US" dirty="0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746760" y="892175"/>
            <a:ext cx="7653655" cy="5417185"/>
          </a:xfrm>
        </p:spPr>
        <p:txBody>
          <a:bodyPr/>
          <a:lstStyle/>
          <a:p>
            <a:pPr algn="just"/>
            <a:endParaRPr lang="ru-RU" altLang="en-US" b="1" u="sng" dirty="0">
              <a:solidFill>
                <a:schemeClr val="tx1"/>
              </a:solidFill>
            </a:endParaRPr>
          </a:p>
          <a:p>
            <a:pPr algn="just"/>
            <a:r>
              <a:rPr lang="ru-RU" altLang="en-US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Гипотеза</a:t>
            </a:r>
            <a:r>
              <a:rPr lang="ru-RU" alt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допустим, фитонциды, выделяемые различными растениями противостоят образованию бактерий и способствуют защите организма от простудных заболеваний.</a:t>
            </a:r>
            <a:endParaRPr lang="ru-RU" alt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altLang="en-US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</a:t>
            </a:r>
            <a:r>
              <a:rPr lang="ru-RU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alt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куриный белок.</a:t>
            </a:r>
            <a:endParaRPr lang="ru-RU" alt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altLang="en-US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</a:t>
            </a:r>
            <a:r>
              <a:rPr lang="ru-RU" alt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влияние фитонцидов на сохранность продуктов.</a:t>
            </a:r>
            <a:endParaRPr lang="ru-RU" altLang="en-US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620688"/>
            <a:ext cx="702474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 открытия фитонцидов:</a:t>
            </a:r>
            <a:endParaRPr lang="ru-RU" i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492" y="2080263"/>
            <a:ext cx="6777317" cy="3508977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Фитонциды были 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открыты профессором 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Борисом Петровичем 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" indent="0">
              <a:buNone/>
            </a:pP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Токиным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1928 году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1916832"/>
            <a:ext cx="2880320" cy="3960440"/>
          </a:xfrm>
          <a:prstGeom prst="rect">
            <a:avLst/>
          </a:prstGeom>
        </p:spPr>
      </p:pic>
      <p:sp>
        <p:nvSpPr>
          <p:cNvPr id="5" name="Замещающий 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811" t="34861" r="5426" b="10351"/>
          <a:stretch>
            <a:fillRect/>
          </a:stretch>
        </p:blipFill>
        <p:spPr>
          <a:xfrm>
            <a:off x="684530" y="1916430"/>
            <a:ext cx="2510155" cy="2436495"/>
          </a:xfrm>
          <a:prstGeom prst="rect">
            <a:avLst/>
          </a:prstGeom>
        </p:spPr>
      </p:pic>
      <p:sp>
        <p:nvSpPr>
          <p:cNvPr id="3" name="Текстовое поле 2"/>
          <p:cNvSpPr txBox="1"/>
          <p:nvPr/>
        </p:nvSpPr>
        <p:spPr>
          <a:xfrm>
            <a:off x="899795" y="836930"/>
            <a:ext cx="7332980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en-US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Опыт </a:t>
            </a:r>
            <a:endParaRPr lang="ru-RU" altLang="en-US" sz="28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altLang="en-US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«Влияние чеснока на куриный белок</a:t>
            </a:r>
            <a:r>
              <a:rPr lang="ru-RU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altLang="en-US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56" t="34250" r="3535" b="10102"/>
          <a:stretch>
            <a:fillRect/>
          </a:stretch>
        </p:blipFill>
        <p:spPr>
          <a:xfrm>
            <a:off x="3275965" y="1916430"/>
            <a:ext cx="5266690" cy="2514600"/>
          </a:xfrm>
          <a:prstGeom prst="rect">
            <a:avLst/>
          </a:prstGeom>
        </p:spPr>
      </p:pic>
      <p:sp>
        <p:nvSpPr>
          <p:cNvPr id="5" name="Замещающий 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72" t="34648" r="16528" b="6556"/>
          <a:stretch>
            <a:fillRect/>
          </a:stretch>
        </p:blipFill>
        <p:spPr>
          <a:xfrm>
            <a:off x="1835785" y="2132965"/>
            <a:ext cx="5760720" cy="4032250"/>
          </a:xfrm>
          <a:prstGeom prst="rect">
            <a:avLst/>
          </a:prstGeom>
        </p:spPr>
      </p:pic>
      <p:sp>
        <p:nvSpPr>
          <p:cNvPr id="3" name="Текстовое поле 2"/>
          <p:cNvSpPr txBox="1"/>
          <p:nvPr/>
        </p:nvSpPr>
        <p:spPr>
          <a:xfrm>
            <a:off x="467360" y="981075"/>
            <a:ext cx="8163560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/>
            <a:r>
              <a:rPr lang="ru-RU" alt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Чеснок оказывает положительное влияние на куриный белок.</a:t>
            </a:r>
            <a:endParaRPr lang="ru-RU" altLang="en-US" sz="28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908720"/>
            <a:ext cx="7024744" cy="792088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Выводы:</a:t>
            </a:r>
            <a:endParaRPr lang="ru-RU" sz="3600" b="1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48690" y="1861185"/>
            <a:ext cx="7440295" cy="4425315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Фитонциды - высокая бактерицидная активность;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Фитонциды положительно влияют на состояние здоровья.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764704"/>
            <a:ext cx="7024744" cy="1008112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Рекомендации:</a:t>
            </a:r>
            <a:endParaRPr lang="ru-RU" sz="3200" b="1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492" y="2061397"/>
            <a:ext cx="6777317" cy="3508977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Употреблять чеснок, лук, имбирь и ягоды.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Вдыхать фитонциды чеснока при заболевании верхних дыхательных путей.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улучшения атмосферы в комнатах и классах разводить фикус, розмарин.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Совершать прогулки в хвойных лесах.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Используемая литература</a:t>
            </a:r>
            <a:endParaRPr lang="ru-RU" altLang="en-US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ru-RU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1.Блинкин С.А., Рудницкая Т.В. «Фитонциды вокруг нас». М. 1981.</a:t>
            </a:r>
            <a:endParaRPr lang="ru-RU" altLang="en-US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2.Багрова Л.А. Детская энциклопедия «Я познаю мир». Том растения. - М.: ТКО «АСТ», 1996. - С.27 -28.</a:t>
            </a:r>
            <a:endParaRPr lang="ru-RU" altLang="en-US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3.Токин Б. П. Фитонциды. М., 1948.</a:t>
            </a:r>
            <a:endParaRPr lang="ru-RU" altLang="en-US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4.SYL. Фитонцид – это … [Электронный ресурс]. – Режим доступа: https://www.syl.ru/article/302377/fitontsid---eto-rasteniya-vyidelyayuschie-fitontsidyi</a:t>
            </a:r>
            <a:endParaRPr lang="ru-RU" altLang="en-US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0</TotalTime>
  <Words>1811</Words>
  <Application>WPS Presentation</Application>
  <PresentationFormat>Экран (4:3)</PresentationFormat>
  <Paragraphs>77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9" baseType="lpstr">
      <vt:lpstr>Arial</vt:lpstr>
      <vt:lpstr>SimSun</vt:lpstr>
      <vt:lpstr>Wingdings</vt:lpstr>
      <vt:lpstr>Wingdings 2</vt:lpstr>
      <vt:lpstr>Times New Roman</vt:lpstr>
      <vt:lpstr>Century Gothic</vt:lpstr>
      <vt:lpstr>Microsoft YaHei</vt:lpstr>
      <vt:lpstr>Arial Unicode MS</vt:lpstr>
      <vt:lpstr>Calibri</vt:lpstr>
      <vt:lpstr>Остин</vt:lpstr>
      <vt:lpstr>Министерство образования и науки Российской Федерации Муниципальное бюджетное общеобразовательное учреждение Петрозаводского  городского округа «Лицей №13»</vt:lpstr>
      <vt:lpstr>PowerPoint 演示文稿</vt:lpstr>
      <vt:lpstr> </vt:lpstr>
      <vt:lpstr>История открытия фитонцидов:</vt:lpstr>
      <vt:lpstr>PowerPoint 演示文稿</vt:lpstr>
      <vt:lpstr>PowerPoint 演示文稿</vt:lpstr>
      <vt:lpstr>Выводы:</vt:lpstr>
      <vt:lpstr>Рекомендации:</vt:lpstr>
      <vt:lpstr>Используемая литература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Влияние фитонцидов растений на организмы</dc:title>
  <dc:creator>Home</dc:creator>
  <cp:lastModifiedBy>user</cp:lastModifiedBy>
  <cp:revision>18</cp:revision>
  <dcterms:created xsi:type="dcterms:W3CDTF">2023-05-11T15:35:00Z</dcterms:created>
  <dcterms:modified xsi:type="dcterms:W3CDTF">2024-02-07T19:30:39Z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C4CEEE2DA8B84DA6AAB0C693ABC668E7_13</vt:lpwstr>
  </property>
  <property fmtid="{D5CDD505-2E9C-101B-9397-08002B2CF9AE}" pid="3" name="KSOProductBuildVer">
    <vt:lpwstr>1049-12.2.0.13431</vt:lpwstr>
  </property>
</Properties>
</file>