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6.jpeg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812" y="260648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Победы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410984" cy="4168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6263"/>
            <a:ext cx="3048273" cy="22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120" y="16656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Красная гвоздика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3666">
            <a:off x="395536" y="519733"/>
            <a:ext cx="3456384" cy="517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77399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Символом борцов за свободу этот цветок стал еще со времен Великой Французской революции 1793 года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250167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После второй мировой войны этот цветок стал эмблемой антивоенного движения.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7020" y="4437112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Из множества цветов именно красная гвоздика стала символом Победы потому, что ее цвет символизирует кровь, пролитую за Родину, а стойкость и выносливость этого цветка напоминают качества, свойственные храбрым воинам.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Георгиевская лента</a:t>
            </a:r>
          </a:p>
        </p:txBody>
      </p:sp>
      <p:pic>
        <p:nvPicPr>
          <p:cNvPr id="10244" name="Picture 4" descr="Picture backgroun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4" y="908720"/>
            <a:ext cx="8572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286" y="328498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История ленты начинается с ордена Святого Георгия Победоносца, учрежденного 26 ноября 1769 года Екатериной II. Георгиевский орден получали солдаты за подвиги во время войны.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286" y="4935651"/>
            <a:ext cx="348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Символичны цвета ленты: черный – дым, оранжевый – пламя.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1786" y="479715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Сегодня георгиевская лента символизирует воинскую доблесть, уважение и преклонение перед ветеранами войны.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060848"/>
            <a:ext cx="408042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Символы Победы показывают, что мы помним и гордимся подвигом наших солдат!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t="37001" r="35874" b="25444"/>
          <a:stretch/>
        </p:blipFill>
        <p:spPr bwMode="auto">
          <a:xfrm>
            <a:off x="254263" y="293468"/>
            <a:ext cx="2407013" cy="192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9689" b="4425"/>
          <a:stretch/>
        </p:blipFill>
        <p:spPr bwMode="auto">
          <a:xfrm>
            <a:off x="6217569" y="37760"/>
            <a:ext cx="2482823" cy="2226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r="30792"/>
          <a:stretch/>
        </p:blipFill>
        <p:spPr bwMode="auto">
          <a:xfrm>
            <a:off x="2990292" y="4094020"/>
            <a:ext cx="1792600" cy="257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6000" r="33500" b="22667"/>
          <a:stretch/>
        </p:blipFill>
        <p:spPr bwMode="auto">
          <a:xfrm>
            <a:off x="5292080" y="4869160"/>
            <a:ext cx="3408312" cy="181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5527" r="25391" b="11095"/>
          <a:stretch/>
        </p:blipFill>
        <p:spPr bwMode="auto">
          <a:xfrm>
            <a:off x="352951" y="2782785"/>
            <a:ext cx="2209638" cy="336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038">
            <a:off x="6890533" y="2354453"/>
            <a:ext cx="1644965" cy="246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7" r="29601"/>
          <a:stretch/>
        </p:blipFill>
        <p:spPr bwMode="auto">
          <a:xfrm>
            <a:off x="3897248" y="254507"/>
            <a:ext cx="1493520" cy="19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92" y="788071"/>
            <a:ext cx="6069928" cy="60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886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ПОБЕДЫ!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imvoli_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simvoli_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t="37001" r="35874" b="25444"/>
          <a:stretch/>
        </p:blipFill>
        <p:spPr bwMode="auto">
          <a:xfrm>
            <a:off x="155575" y="1096184"/>
            <a:ext cx="5424537" cy="43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007" y="31273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Знамя Победы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6008" y="75316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Это официальный символ победы советского народа над фашистской Германией в Великой Отечественной войне 1941-1945 годов.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6008" y="2583325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История знамени такова: под Берлином сражались 9 наших дивизий. Перед Победой военный совет 3-й ударной армии принял решение изготовить знамена для водружения над Рейхстагом. Флагов было столько же, сколько и дивизий – девять.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375" y="5805264"/>
            <a:ext cx="807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30 апреля 1945 года бойцы 1-го стрелкового батальона 756-го полка М. Егоров и М. </a:t>
            </a:r>
            <a:r>
              <a:rPr lang="ru-RU" b="1" dirty="0" err="1"/>
              <a:t>Кантария</a:t>
            </a:r>
            <a:r>
              <a:rPr lang="ru-RU" b="1" dirty="0"/>
              <a:t> водрузили знамя Победы на купол здания рейхстага в Берлине.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50398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9689" b="4425"/>
          <a:stretch/>
        </p:blipFill>
        <p:spPr bwMode="auto">
          <a:xfrm>
            <a:off x="251519" y="943896"/>
            <a:ext cx="4779226" cy="428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466" y="3605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Орден «Победа»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3662" y="12687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Орден «Победа» – главная среди советских военных наград. За все время ее существования награда была вручена всего 20 раз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66942" y="34290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Орден </a:t>
            </a:r>
            <a:r>
              <a:rPr lang="ru-RU" b="1" dirty="0"/>
              <a:t>был учрежден 8 ноября 1943 г. как особая награда для высших военачальников.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046" y="5229200"/>
            <a:ext cx="8521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Орденом «Победа» были награждены: Г. Жуков, A. Василевский, И. Сталин, И. Конев, К. Рокоссовский, Р. Малиновский, Ф. </a:t>
            </a:r>
            <a:r>
              <a:rPr lang="ru-RU" b="1" dirty="0" err="1"/>
              <a:t>Толбухин</a:t>
            </a:r>
            <a:r>
              <a:rPr lang="ru-RU" b="1" dirty="0"/>
              <a:t>, Л. Говоров, С. Тимошенко, А. Антонов, К. Мерецков. Г. Жуков. Интересно, что Сталин и Василевский были награждены этим орденом дважды.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67" y="28168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392" y="20005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Орден Славы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5814" y="1556792"/>
            <a:ext cx="232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Как и орден «Победа», орден Славы был учрежден 8 ноября 1943 года.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0240" y="306896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Отличие </a:t>
            </a:r>
            <a:r>
              <a:rPr lang="ru-RU" b="1" dirty="0"/>
              <a:t>в том, что орденом Славы награждали рядовых бойцов и сержантский состав Красной </a:t>
            </a:r>
            <a:r>
              <a:rPr lang="ru-RU" b="1" dirty="0" smtClean="0"/>
              <a:t>Армии. </a:t>
            </a:r>
            <a:r>
              <a:rPr lang="ru-RU" b="1" dirty="0"/>
              <a:t>Фактически это солдатский орден.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72" y="5661248"/>
            <a:ext cx="901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Знак первой степени изготовлен из золота, второй степени – из серебра с золочением центрального медальона, третьей степени – полностью из серебра.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7" y="1276885"/>
            <a:ext cx="6219721" cy="424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347" y="-45368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51937"/>
            <a:ext cx="62286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«Родина-мать зовёт!»</a:t>
            </a: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r="30792"/>
          <a:stretch/>
        </p:blipFill>
        <p:spPr bwMode="auto">
          <a:xfrm>
            <a:off x="482392" y="1268760"/>
            <a:ext cx="3284552" cy="471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944" y="148478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Это один из самых известных плакатов Советского Союза. Он был создан в самом начале войны художником Ираклием </a:t>
            </a:r>
            <a:r>
              <a:rPr lang="ru-RU" b="1" dirty="0" err="1"/>
              <a:t>Тоидзе</a:t>
            </a:r>
            <a:r>
              <a:rPr lang="ru-RU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9432" y="3057664"/>
            <a:ext cx="473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 </a:t>
            </a:r>
            <a:r>
              <a:rPr lang="ru-RU" b="1" dirty="0"/>
              <a:t>рисунке </a:t>
            </a:r>
            <a:r>
              <a:rPr lang="ru-RU" b="1" dirty="0" smtClean="0"/>
              <a:t>собирательный </a:t>
            </a:r>
            <a:r>
              <a:rPr lang="ru-RU" b="1" dirty="0"/>
              <a:t>образ </a:t>
            </a:r>
            <a:r>
              <a:rPr lang="ru-RU" b="1" dirty="0" smtClean="0"/>
              <a:t>женщины-матери.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29432" y="4077072"/>
            <a:ext cx="4733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Изображение Родины-матери стало настолько популярным, что фронтовики часто хранили его в нагрудных карманах рядом с партийными и комсомольскими билетами.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392" y="59854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 своему воздействию на людей образ Родины-матери мог сравниться с песней «Священная война».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73383" y="190381"/>
            <a:ext cx="567672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 «Священная война»</a:t>
            </a: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/>
          <a:stretch/>
        </p:blipFill>
        <p:spPr bwMode="auto">
          <a:xfrm>
            <a:off x="479455" y="1062648"/>
            <a:ext cx="5143321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0104" y="126876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Влияние песни на людей было просто огромным. В минуты самого тяжелого отчаяния песня поднимала солдат на бой </a:t>
            </a:r>
            <a:r>
              <a:rPr lang="ru-RU" b="1" dirty="0" smtClean="0"/>
              <a:t>с фашистами</a:t>
            </a:r>
            <a:r>
              <a:rPr lang="ru-RU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3429000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«Священная война» </a:t>
            </a:r>
            <a:r>
              <a:rPr lang="ru-RU" b="1" dirty="0" smtClean="0"/>
              <a:t>стала самой </a:t>
            </a:r>
            <a:r>
              <a:rPr lang="ru-RU" b="1" dirty="0"/>
              <a:t>суровой и яркой из всех военных песен и, несомненно, является символом Победы советского народа в </a:t>
            </a:r>
            <a:r>
              <a:rPr lang="ru-RU" b="1" dirty="0" smtClean="0"/>
              <a:t>Великой </a:t>
            </a:r>
            <a:r>
              <a:rPr lang="ru-RU" b="1" dirty="0"/>
              <a:t>Отечественной войне.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4" y="764704"/>
            <a:ext cx="826262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8373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Вечный огонь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69086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Вечный огонь символизирует вечную память. Он горит в любую погоду: зимой и летом, в любое время суток: днем и ночью, не давая угаснуть человеческой памяти. К нему приносят цветы, приходят, чтобы поклониться, постоять и помолчать.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405458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Пока будет гореть символ победы, героизма и стойкости, мы будем помнить о великом подвиге нашего народа, завоевавшего Победу над фашизмом.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033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Могила Неизвестного Солдата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6000" r="33500" b="22667"/>
          <a:stretch/>
        </p:blipFill>
        <p:spPr bwMode="auto">
          <a:xfrm>
            <a:off x="155576" y="836712"/>
            <a:ext cx="880891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75" y="5661248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Прах неизвестного солдата, погибшего зимой 1941 года на 40-м километре Ленинградского шоссе при обороне Крюково, перенесли под стены Московского Кремля в Александровском саду.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936" y="980728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 декабря 1997 года у Могилы Неизвестного Солдата несет вахту почетный караул Пост №1</a:t>
            </a:r>
            <a:r>
              <a:rPr lang="ru-RU" b="1" dirty="0"/>
              <a:t>.</a:t>
            </a: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 «Родина-мать зовёт!»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5527" r="25391" b="11095"/>
          <a:stretch/>
        </p:blipFill>
        <p:spPr bwMode="auto">
          <a:xfrm>
            <a:off x="395536" y="980728"/>
            <a:ext cx="3600400" cy="5482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16365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Открытие мемориального комплекса Мамаев курган и памятника «Родина-мать зовёт!» состоялось в 1967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2440" y="24208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Длина скульптуры </a:t>
            </a:r>
            <a:r>
              <a:rPr lang="ru-RU" b="1" dirty="0"/>
              <a:t>без пьедестала </a:t>
            </a:r>
            <a:r>
              <a:rPr lang="ru-RU" b="1" dirty="0" smtClean="0"/>
              <a:t>составляет </a:t>
            </a:r>
            <a:r>
              <a:rPr lang="ru-RU" b="1" dirty="0"/>
              <a:t>85 метров.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8336" y="357301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Монумент </a:t>
            </a:r>
            <a:r>
              <a:rPr lang="ru-RU" b="1" dirty="0" smtClean="0"/>
              <a:t>полностью </a:t>
            </a:r>
            <a:r>
              <a:rPr lang="ru-RU" b="1" dirty="0"/>
              <a:t>выполнен из железобетона, а меч – из фторированной стали.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2440" y="499029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Монумент </a:t>
            </a:r>
            <a:r>
              <a:rPr lang="ru-RU" b="1" dirty="0"/>
              <a:t>«Родина-мать зовёт!» на Мамаевом кургане стал самым узнаваемым символом Великой Победы.</a:t>
            </a:r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77" y="0"/>
            <a:ext cx="1089333" cy="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682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Символы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Ивановна</dc:creator>
  <cp:lastModifiedBy>Галина Ивановна</cp:lastModifiedBy>
  <cp:revision>8</cp:revision>
  <dcterms:created xsi:type="dcterms:W3CDTF">2025-04-24T11:39:39Z</dcterms:created>
  <dcterms:modified xsi:type="dcterms:W3CDTF">2025-04-25T09:00:41Z</dcterms:modified>
</cp:coreProperties>
</file>