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67" r:id="rId4"/>
    <p:sldId id="268" r:id="rId5"/>
    <p:sldId id="269" r:id="rId6"/>
    <p:sldId id="257" r:id="rId7"/>
    <p:sldId id="260" r:id="rId8"/>
    <p:sldId id="261" r:id="rId9"/>
    <p:sldId id="258" r:id="rId10"/>
    <p:sldId id="263" r:id="rId11"/>
    <p:sldId id="264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3300"/>
    <a:srgbClr val="5720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80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973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887" y="1340768"/>
            <a:ext cx="8616113" cy="1470025"/>
          </a:xfrm>
        </p:spPr>
        <p:txBody>
          <a:bodyPr>
            <a:noAutofit/>
          </a:bodyPr>
          <a:lstStyle/>
          <a:p>
            <a:r>
              <a:rPr lang="ru-RU" sz="8000" dirty="0" smtClean="0"/>
              <a:t>С днём Победы!</a:t>
            </a:r>
            <a:endParaRPr lang="ru-RU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3351651" y="2636912"/>
            <a:ext cx="5184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i="1" dirty="0"/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За всё, что есть сейчас у нас,</a:t>
            </a: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За каждый наш счастливый час,</a:t>
            </a: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За то, что солнце светит нам,</a:t>
            </a: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Спасибо доблестным солдатам –</a:t>
            </a: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Нашим дедам и отцам.</a:t>
            </a: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Недаром сегодня салюты звучат</a:t>
            </a: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В честь нашей Отчизны,</a:t>
            </a: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В честь наших солдат!</a:t>
            </a:r>
          </a:p>
          <a:p>
            <a:pPr algn="r"/>
            <a:endParaRPr lang="ru-RU" b="1" i="1" dirty="0">
              <a:solidFill>
                <a:srgbClr val="663300"/>
              </a:solidFill>
            </a:endParaRPr>
          </a:p>
          <a:p>
            <a:pPr algn="r"/>
            <a:r>
              <a:rPr lang="ru-RU" b="1" i="1" dirty="0">
                <a:solidFill>
                  <a:srgbClr val="663300"/>
                </a:solidFill>
              </a:rPr>
              <a:t>(А. Сурков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04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0299" y="695260"/>
            <a:ext cx="3605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Arial Black" panose="020B0A04020102020204" pitchFamily="34" charset="0"/>
              </a:rPr>
              <a:t>Биография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2581" y="1377434"/>
            <a:ext cx="781286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В </a:t>
            </a:r>
            <a:r>
              <a:rPr lang="ru-RU" sz="16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1936 </a:t>
            </a:r>
            <a:r>
              <a:rPr lang="ru-RU" sz="1600" b="1" dirty="0">
                <a:solidFill>
                  <a:prstClr val="black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году призван в ряды Красной </a:t>
            </a:r>
            <a:r>
              <a:rPr lang="ru-RU" sz="16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Армии</a:t>
            </a:r>
            <a:r>
              <a:rPr lang="ru-RU" sz="1600" b="1" dirty="0">
                <a:solidFill>
                  <a:prstClr val="black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 в </a:t>
            </a:r>
            <a:r>
              <a:rPr lang="ru-RU" sz="1600" b="1" dirty="0" smtClean="0">
                <a:solidFill>
                  <a:prstClr val="black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авиадесантные войска;</a:t>
            </a:r>
          </a:p>
          <a:p>
            <a:pPr algn="just"/>
            <a:endParaRPr lang="ru-RU" sz="1100" b="1" dirty="0" smtClean="0">
              <a:solidFill>
                <a:prstClr val="black"/>
              </a:solidFill>
              <a:latin typeface="Book Antiqua" panose="02040602050305030304" pitchFamily="18" charset="0"/>
              <a:ea typeface="Batang" panose="02030600000101010101" pitchFamily="18" charset="-127"/>
              <a:cs typeface="Arial Unicode MS" panose="020B0604020202020204" pitchFamily="34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Book Antiqua" panose="02040602050305030304" pitchFamily="18" charset="0"/>
              </a:rPr>
              <a:t>Участвовал в советско-финской войне 1939—1940 годов в истребительной </a:t>
            </a:r>
            <a:r>
              <a:rPr lang="ru-RU" sz="1600" b="1" dirty="0" smtClean="0">
                <a:latin typeface="Book Antiqua" panose="02040602050305030304" pitchFamily="18" charset="0"/>
              </a:rPr>
              <a:t>авиации;</a:t>
            </a:r>
          </a:p>
          <a:p>
            <a:pPr algn="just"/>
            <a:endParaRPr lang="ru-RU" sz="1100" b="1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Book Antiqua" panose="02040602050305030304" pitchFamily="18" charset="0"/>
              </a:rPr>
              <a:t>С июня 1941 года — участник Великой Отечественной войны, командир звена истребителей «И-16». По декабрь 1941 года </a:t>
            </a:r>
            <a:r>
              <a:rPr lang="ru-RU" sz="1600" b="1" dirty="0" err="1">
                <a:latin typeface="Book Antiqua" panose="02040602050305030304" pitchFamily="18" charset="0"/>
              </a:rPr>
              <a:t>Репников</a:t>
            </a:r>
            <a:r>
              <a:rPr lang="ru-RU" sz="1600" b="1" dirty="0">
                <a:latin typeface="Book Antiqua" panose="02040602050305030304" pitchFamily="18" charset="0"/>
              </a:rPr>
              <a:t> совершил 51 боевой вылет и сбил 5 самолётов </a:t>
            </a:r>
            <a:r>
              <a:rPr lang="ru-RU" sz="1600" b="1" dirty="0" smtClean="0">
                <a:latin typeface="Book Antiqua" panose="02040602050305030304" pitchFamily="18" charset="0"/>
              </a:rPr>
              <a:t>противника;</a:t>
            </a:r>
          </a:p>
          <a:p>
            <a:pPr algn="just"/>
            <a:endParaRPr lang="ru-RU" sz="11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Book Antiqua" panose="02040602050305030304" pitchFamily="18" charset="0"/>
              </a:rPr>
              <a:t>4 декабря 1941 года погиб, одним из первых на Карельском фронте совершив воздушный таран противника. Его жертвой стал, так же погибший, финский </a:t>
            </a:r>
            <a:r>
              <a:rPr lang="ru-RU" sz="1600" b="1" dirty="0" smtClean="0">
                <a:latin typeface="Book Antiqua" panose="02040602050305030304" pitchFamily="18" charset="0"/>
              </a:rPr>
              <a:t>сержант </a:t>
            </a:r>
            <a:r>
              <a:rPr lang="ru-RU" sz="1600" b="1" dirty="0">
                <a:latin typeface="Book Antiqua" panose="02040602050305030304" pitchFamily="18" charset="0"/>
              </a:rPr>
              <a:t>Т. </a:t>
            </a:r>
            <a:r>
              <a:rPr lang="ru-RU" sz="1600" b="1" dirty="0" err="1" smtClean="0">
                <a:latin typeface="Book Antiqua" panose="02040602050305030304" pitchFamily="18" charset="0"/>
              </a:rPr>
              <a:t>Томминен</a:t>
            </a:r>
            <a:r>
              <a:rPr lang="ru-RU" sz="1600" b="1" dirty="0" smtClean="0">
                <a:latin typeface="Book Antiqua" panose="02040602050305030304" pitchFamily="18" charset="0"/>
              </a:rPr>
              <a:t>, </a:t>
            </a:r>
            <a:r>
              <a:rPr lang="ru-RU" sz="1600" b="1" dirty="0">
                <a:latin typeface="Book Antiqua" panose="02040602050305030304" pitchFamily="18" charset="0"/>
              </a:rPr>
              <a:t>имевший на своём счету 6 побед. Его самолёт </a:t>
            </a:r>
            <a:r>
              <a:rPr lang="ru-RU" sz="1600" b="1" dirty="0" smtClean="0">
                <a:latin typeface="Book Antiqua" panose="02040602050305030304" pitchFamily="18" charset="0"/>
              </a:rPr>
              <a:t>был </a:t>
            </a:r>
            <a:r>
              <a:rPr lang="ru-RU" sz="1600" b="1" dirty="0">
                <a:latin typeface="Book Antiqua" panose="02040602050305030304" pitchFamily="18" charset="0"/>
              </a:rPr>
              <a:t>сбит </a:t>
            </a:r>
            <a:r>
              <a:rPr lang="ru-RU" sz="1600" b="1" dirty="0" smtClean="0">
                <a:latin typeface="Book Antiqua" panose="02040602050305030304" pitchFamily="18" charset="0"/>
              </a:rPr>
              <a:t>лобовым </a:t>
            </a:r>
            <a:r>
              <a:rPr lang="ru-RU" sz="1600" b="1" dirty="0">
                <a:latin typeface="Book Antiqua" panose="02040602050305030304" pitchFamily="18" charset="0"/>
              </a:rPr>
              <a:t>тараном. Этот таран стал первым в советском небе на данном типе </a:t>
            </a:r>
            <a:r>
              <a:rPr lang="ru-RU" sz="1600" b="1" dirty="0" smtClean="0">
                <a:latin typeface="Book Antiqua" panose="02040602050305030304" pitchFamily="18" charset="0"/>
              </a:rPr>
              <a:t>самолёта;</a:t>
            </a:r>
          </a:p>
          <a:p>
            <a:pPr algn="just"/>
            <a:endParaRPr lang="ru-RU" sz="1400" b="1" dirty="0" smtClean="0">
              <a:latin typeface="Book Antiqua" panose="020406020503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Book Antiqua" panose="02040602050305030304" pitchFamily="18" charset="0"/>
              </a:rPr>
              <a:t>Звание Героя Советского Союза старшему лейтенанту </a:t>
            </a:r>
            <a:r>
              <a:rPr lang="ru-RU" sz="1600" b="1" dirty="0" err="1">
                <a:latin typeface="Book Antiqua" panose="02040602050305030304" pitchFamily="18" charset="0"/>
              </a:rPr>
              <a:t>Репникову</a:t>
            </a:r>
            <a:r>
              <a:rPr lang="ru-RU" sz="1600" b="1" dirty="0">
                <a:latin typeface="Book Antiqua" panose="02040602050305030304" pitchFamily="18" charset="0"/>
              </a:rPr>
              <a:t> Николаю Фёдоровичу присвоено посмертно Указом Президиума Верховного Совета СССР от 22 февраля 1943 года за таран самолёта </a:t>
            </a:r>
            <a:r>
              <a:rPr lang="ru-RU" sz="1600" b="1" dirty="0" smtClean="0">
                <a:latin typeface="Book Antiqua" panose="02040602050305030304" pitchFamily="18" charset="0"/>
              </a:rPr>
              <a:t>противника. Также </a:t>
            </a:r>
            <a:r>
              <a:rPr lang="ru-RU" sz="1600" b="1" dirty="0">
                <a:latin typeface="Book Antiqua" panose="02040602050305030304" pitchFamily="18" charset="0"/>
              </a:rPr>
              <a:t>награждён двумя орденами Ленина и орденом Красного Знамени.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619" y="1124744"/>
            <a:ext cx="3767715" cy="242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068" y="1376772"/>
            <a:ext cx="3264573" cy="435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596" y="3645024"/>
            <a:ext cx="229235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536" y="4149080"/>
            <a:ext cx="165251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50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950" y="0"/>
            <a:ext cx="92646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124" y="117693"/>
            <a:ext cx="78848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Спасибо за внимание!</a:t>
            </a: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Мирного </a:t>
            </a:r>
            <a:endParaRPr lang="ru-RU" sz="7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r"/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неба над</a:t>
            </a:r>
          </a:p>
          <a:p>
            <a:pPr algn="r"/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головой!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r"/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9950" y="5934670"/>
            <a:ext cx="3683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Презентацию подготовили: Мирзоева Эльмира Намиговна и Коршунова Олеся Петровна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10919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9952" y="1212509"/>
            <a:ext cx="4896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Антонов Неон Васильевич</a:t>
            </a:r>
          </a:p>
          <a:p>
            <a:pPr algn="ctr"/>
            <a:endParaRPr lang="ru-RU" sz="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(19.01.1907 – 24.10.1948)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016" y="3150058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Герой Советского Союза, участник Великой Отечественной войны, контр-адмирал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628" y="980728"/>
            <a:ext cx="3087888" cy="459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76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728" y="76470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 Black" panose="020B0A04020102020204" pitchFamily="34" charset="0"/>
              </a:rPr>
              <a:t>Биография 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2796"/>
            <a:ext cx="3229625" cy="432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768150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/>
              <a:t>В </a:t>
            </a:r>
            <a:r>
              <a:rPr lang="ru-RU" b="1" dirty="0"/>
              <a:t>Великой Отечественной войне Неон Антонов с июня 1941 года в должности командира 1-го дивизиона канонерских лодок шхерного отряда кораблей Краснознаменного Балтийского </a:t>
            </a:r>
            <a:r>
              <a:rPr lang="ru-RU" b="1" dirty="0" smtClean="0"/>
              <a:t>Флота;</a:t>
            </a:r>
          </a:p>
          <a:p>
            <a:pPr algn="ctr"/>
            <a:endParaRPr lang="ru-RU" sz="12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/>
              <a:t> В период с января по август 1944 года Неон Васильевич находился в должности командующего Онежской военной флотилией. Под его руководством флотилия успешно высадила </a:t>
            </a:r>
            <a:r>
              <a:rPr lang="ru-RU" b="1" dirty="0" err="1"/>
              <a:t>Лахтинский</a:t>
            </a:r>
            <a:r>
              <a:rPr lang="ru-RU" b="1" dirty="0"/>
              <a:t> </a:t>
            </a:r>
            <a:r>
              <a:rPr lang="ru-RU" b="1" dirty="0" smtClean="0"/>
              <a:t>десант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0630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08720"/>
            <a:ext cx="80648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b="1" dirty="0">
                <a:latin typeface="Book Antiqua" panose="02040602050305030304" pitchFamily="18" charset="0"/>
              </a:rPr>
              <a:t>С июня 1945 года Антонов являлся командующим Амурской военной флотилией, которая принимала участие в Маньчжурской </a:t>
            </a:r>
            <a:r>
              <a:rPr lang="ru-RU" b="1" dirty="0" smtClean="0">
                <a:latin typeface="Book Antiqua" panose="02040602050305030304" pitchFamily="18" charset="0"/>
              </a:rPr>
              <a:t>операции. При </a:t>
            </a:r>
            <a:r>
              <a:rPr lang="ru-RU" b="1" dirty="0">
                <a:latin typeface="Book Antiqua" panose="02040602050305030304" pitchFamily="18" charset="0"/>
              </a:rPr>
              <a:t>продвижении советских войск вглубь территории Маньчжурии главные силы флотилии провели </a:t>
            </a:r>
            <a:r>
              <a:rPr lang="ru-RU" b="1" dirty="0" err="1">
                <a:latin typeface="Book Antiqua" panose="02040602050305030304" pitchFamily="18" charset="0"/>
              </a:rPr>
              <a:t>Сунгарийский</a:t>
            </a:r>
            <a:r>
              <a:rPr lang="ru-RU" b="1" dirty="0">
                <a:latin typeface="Book Antiqua" panose="02040602050305030304" pitchFamily="18" charset="0"/>
              </a:rPr>
              <a:t> поход, поднявшись с боями вверх по реке Сунгари свыше 200 километров и захватив десантами ряд укрепрайонов японских войск в их глубоком тылу. Контр-адмирал лично возглавил этот поход на борту корабля «Амур</a:t>
            </a:r>
            <a:r>
              <a:rPr lang="ru-RU" b="1" dirty="0" smtClean="0">
                <a:latin typeface="Book Antiqua" panose="02040602050305030304" pitchFamily="18" charset="0"/>
              </a:rPr>
              <a:t>»;</a:t>
            </a:r>
          </a:p>
          <a:p>
            <a:pPr algn="r"/>
            <a:endParaRPr lang="ru-RU" sz="1200" b="1" dirty="0" smtClean="0">
              <a:latin typeface="Book Antiqua" panose="02040602050305030304" pitchFamily="18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</a:rPr>
              <a:t>За </a:t>
            </a:r>
            <a:r>
              <a:rPr lang="ru-RU" b="1" dirty="0">
                <a:latin typeface="Book Antiqua" panose="02040602050305030304" pitchFamily="18" charset="0"/>
              </a:rPr>
              <a:t>мужество и героизм, проявленные в войне против милитаристской Японии, Указом Президиума Верховного Совета СССР контр-адмирал Антонов Неон Васильевич удостоен звания Героя Советского Союза с вручением ордена Ленина и медали «Золотая Звезда</a:t>
            </a:r>
            <a:r>
              <a:rPr lang="ru-RU" b="1" dirty="0" smtClean="0">
                <a:latin typeface="Book Antiqua" panose="02040602050305030304" pitchFamily="18" charset="0"/>
              </a:rPr>
              <a:t>»;</a:t>
            </a:r>
          </a:p>
          <a:p>
            <a:pPr algn="r"/>
            <a:endParaRPr lang="ru-RU" sz="1200" b="1" dirty="0" smtClean="0">
              <a:latin typeface="Book Antiqua" panose="02040602050305030304" pitchFamily="18" charset="0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</a:rPr>
              <a:t>После </a:t>
            </a:r>
            <a:r>
              <a:rPr lang="ru-RU" b="1" dirty="0">
                <a:latin typeface="Book Antiqua" panose="02040602050305030304" pitchFamily="18" charset="0"/>
              </a:rPr>
              <a:t>войны Неон Васильевич Антонов продолжал командовать флотилией. Трагически погиб при несчастном случае на рыбалке на Амуре 24 октября 1948 года. Похоронен в городе Хабаровск, в сквере возле памятника </a:t>
            </a:r>
            <a:r>
              <a:rPr lang="ru-RU" b="1" dirty="0" smtClean="0">
                <a:latin typeface="Book Antiqua" panose="02040602050305030304" pitchFamily="18" charset="0"/>
              </a:rPr>
              <a:t>морякам-</a:t>
            </a:r>
            <a:r>
              <a:rPr lang="ru-RU" b="1" dirty="0" err="1" smtClean="0">
                <a:latin typeface="Book Antiqua" panose="02040602050305030304" pitchFamily="18" charset="0"/>
              </a:rPr>
              <a:t>амурцам</a:t>
            </a:r>
            <a:endParaRPr lang="ru-RU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7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4580614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5756" y="4041068"/>
            <a:ext cx="1584176" cy="172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164" y="3022339"/>
            <a:ext cx="229235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164" y="1160748"/>
            <a:ext cx="225521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3639" y="4329100"/>
            <a:ext cx="1698615" cy="169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Орден Ушакова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8244" y="4847323"/>
            <a:ext cx="1189550" cy="114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56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312368" cy="453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1980" y="1209091"/>
            <a:ext cx="4500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Петров Пётр Михайлович</a:t>
            </a:r>
          </a:p>
          <a:p>
            <a:pPr algn="ctr"/>
            <a:endParaRPr lang="ru-RU" sz="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(16.01.1910 – 23.11.1941)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017912"/>
            <a:ext cx="417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участник советско – финской и Великой Отечественной войн, командир эскадрильи, майор, Герой Советского Союза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6850" y="741937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 Black" panose="020B0A04020102020204" pitchFamily="34" charset="0"/>
              </a:rPr>
              <a:t>Биография 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2457" y="1429225"/>
            <a:ext cx="493254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В 1929 году призван в ряды Красной Армии. Окончив военную авиационную школу, был назначен командиром авиационной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эскадрильи; </a:t>
            </a:r>
          </a:p>
          <a:p>
            <a:pPr algn="ctr"/>
            <a:endParaRPr lang="ru-RU" sz="1200" b="1" dirty="0" smtClean="0">
              <a:latin typeface="Book Antiqua" panose="02040602050305030304" pitchFamily="18" charset="0"/>
              <a:ea typeface="Batang" panose="02030600000101010101" pitchFamily="18" charset="-127"/>
              <a:cs typeface="Arial Unicode MS" panose="020B0604020202020204" pitchFamily="34" charset="-128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17 </a:t>
            </a: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февраля 1940 года, выполняя боевое задание, под огнём противника, на своём истребителе совершил посадку на лёд озера </a:t>
            </a:r>
            <a:endParaRPr lang="ru-RU" b="1" dirty="0" smtClean="0">
              <a:latin typeface="Book Antiqua" panose="02040602050305030304" pitchFamily="18" charset="0"/>
              <a:ea typeface="Batang" panose="02030600000101010101" pitchFamily="18" charset="-127"/>
              <a:cs typeface="Arial Unicode MS" panose="020B0604020202020204" pitchFamily="34" charset="-128"/>
            </a:endParaRPr>
          </a:p>
          <a:p>
            <a:pPr algn="ctr"/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 </a:t>
            </a:r>
            <a:r>
              <a:rPr lang="ru-RU" b="1" dirty="0" err="1" smtClean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Муолаанъярви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 </a:t>
            </a: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и вывез лётчика с подбитого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самолёта;</a:t>
            </a:r>
          </a:p>
          <a:p>
            <a:pPr algn="ctr"/>
            <a:endParaRPr lang="ru-RU" sz="1200" b="1" dirty="0">
              <a:latin typeface="Book Antiqua" panose="02040602050305030304" pitchFamily="18" charset="0"/>
              <a:ea typeface="Batang" panose="02030600000101010101" pitchFamily="18" charset="-127"/>
              <a:cs typeface="Arial Unicode MS" panose="020B0604020202020204" pitchFamily="34" charset="-128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7 апреля 1940 года за мужество и воинскую доблесть, проявленные в боях с врагами, капитан П. М. Петров удостоен звания Герой Советского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  <a:cs typeface="Arial Unicode MS" panose="020B0604020202020204" pitchFamily="34" charset="-128"/>
              </a:rPr>
              <a:t>Союза</a:t>
            </a:r>
          </a:p>
          <a:p>
            <a:pPr algn="ctr"/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5005" y="1880828"/>
            <a:ext cx="2533306" cy="182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180" y="3933056"/>
            <a:ext cx="2294384" cy="17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1160748"/>
            <a:ext cx="5148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</a:rPr>
              <a:t>С июня 1941 года участвовал в Великой Отечественной войне. Командовал 254-м истребительным авиационным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полком;</a:t>
            </a:r>
          </a:p>
          <a:p>
            <a:endParaRPr lang="ru-RU" sz="1200" b="1" dirty="0" smtClean="0">
              <a:latin typeface="Book Antiqua" panose="02040602050305030304" pitchFamily="18" charset="0"/>
              <a:ea typeface="Batang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Пётр Михайлович за время войны совершил 2850 боевых вылета и сбил 24 самолёта противника. Был награжден орденом Красного знамени;</a:t>
            </a:r>
          </a:p>
          <a:p>
            <a:endParaRPr lang="ru-RU" sz="1200" b="1" dirty="0" smtClean="0">
              <a:latin typeface="Book Antiqua" panose="02040602050305030304" pitchFamily="18" charset="0"/>
              <a:ea typeface="Batang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23 </a:t>
            </a: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</a:rPr>
              <a:t>ноября 1941 года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П.М. Петров трагически погиб в результате несчастного случая ( </a:t>
            </a: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</a:rPr>
              <a:t>сбит пулемётным огнём своих наземных войск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);</a:t>
            </a:r>
          </a:p>
          <a:p>
            <a:endParaRPr lang="ru-RU" sz="1200" b="1" dirty="0" smtClean="0">
              <a:latin typeface="Book Antiqua" panose="02040602050305030304" pitchFamily="18" charset="0"/>
              <a:ea typeface="Batang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В </a:t>
            </a: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</a:rPr>
              <a:t>Петрозаводске его имя носит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улица Петрова, </a:t>
            </a:r>
            <a:r>
              <a:rPr lang="ru-RU" b="1" dirty="0">
                <a:latin typeface="Book Antiqua" panose="02040602050305030304" pitchFamily="18" charset="0"/>
                <a:ea typeface="Batang" panose="02030600000101010101" pitchFamily="18" charset="-127"/>
              </a:rPr>
              <a:t>установлена мемориальная доска, на аллее Героев помещён </a:t>
            </a:r>
            <a:r>
              <a:rPr lang="ru-RU" b="1" dirty="0" smtClean="0">
                <a:latin typeface="Book Antiqua" panose="02040602050305030304" pitchFamily="18" charset="0"/>
                <a:ea typeface="Batang" panose="02030600000101010101" pitchFamily="18" charset="-127"/>
              </a:rPr>
              <a:t>портрет</a:t>
            </a:r>
            <a:endParaRPr lang="ru-RU" b="1" dirty="0">
              <a:latin typeface="Book Antiqua" panose="02040602050305030304" pitchFamily="18" charset="0"/>
              <a:ea typeface="Batang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712" y="1412776"/>
            <a:ext cx="2352119" cy="15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098" y="3140968"/>
            <a:ext cx="2419790" cy="145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42" r="18926"/>
          <a:stretch/>
        </p:blipFill>
        <p:spPr bwMode="auto">
          <a:xfrm>
            <a:off x="2356089" y="4725144"/>
            <a:ext cx="1025268" cy="112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75375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14663"/>
            <a:ext cx="3168352" cy="455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4300" y="836712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Репников Николай Фёдорович </a:t>
            </a:r>
          </a:p>
          <a:p>
            <a:pPr lvl="0" algn="ctr"/>
            <a:endParaRPr lang="ru-RU" sz="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(16.12.1914 – 04.12.1941)</a:t>
            </a:r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4300" y="296037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</a:rPr>
              <a:t>советский военнослужащий, Герой Советского </a:t>
            </a:r>
            <a:r>
              <a:rPr lang="ru-RU" sz="2800" b="1" dirty="0" smtClean="0">
                <a:solidFill>
                  <a:prstClr val="black"/>
                </a:solidFill>
              </a:rPr>
              <a:t>Союза, </a:t>
            </a:r>
            <a:r>
              <a:rPr lang="ru-RU" sz="2800" b="1" dirty="0">
                <a:solidFill>
                  <a:prstClr val="black"/>
                </a:solidFill>
              </a:rPr>
              <a:t>командир эскадрильи 152-го истребительного авиационного </a:t>
            </a:r>
            <a:r>
              <a:rPr lang="ru-RU" sz="2800" b="1" dirty="0" smtClean="0">
                <a:solidFill>
                  <a:prstClr val="black"/>
                </a:solidFill>
              </a:rPr>
              <a:t>полка, </a:t>
            </a:r>
            <a:r>
              <a:rPr lang="ru-RU" sz="2800" b="1" dirty="0">
                <a:solidFill>
                  <a:prstClr val="black"/>
                </a:solidFill>
              </a:rPr>
              <a:t>старший лейтенант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630</Words>
  <Application>Microsoft Office PowerPoint</Application>
  <PresentationFormat>Экран (4:3)</PresentationFormat>
  <Paragraphs>66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 днём Победы!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admin</cp:lastModifiedBy>
  <cp:revision>38</cp:revision>
  <dcterms:created xsi:type="dcterms:W3CDTF">2015-04-30T16:13:06Z</dcterms:created>
  <dcterms:modified xsi:type="dcterms:W3CDTF">2020-05-06T11:36:02Z</dcterms:modified>
</cp:coreProperties>
</file>