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56" r:id="rId2"/>
    <p:sldId id="259" r:id="rId3"/>
    <p:sldId id="260" r:id="rId4"/>
    <p:sldId id="261" r:id="rId5"/>
    <p:sldId id="257" r:id="rId6"/>
    <p:sldId id="263" r:id="rId7"/>
    <p:sldId id="264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5016" autoAdjust="0"/>
    <p:restoredTop sz="94660" autoAdjust="0"/>
  </p:normalViewPr>
  <p:slideViewPr>
    <p:cSldViewPr>
      <p:cViewPr varScale="1">
        <p:scale>
          <a:sx n="117" d="100"/>
          <a:sy n="117" d="100"/>
        </p:scale>
        <p:origin x="-146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3168" y="-7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82875B-D3BC-4D10-8561-2C08CE337518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D8DB1C-0FEF-49D2-B8FD-2CA5BBCBB4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86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«День народного единства»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4 ноября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97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8568952" cy="6426715"/>
          </a:xfrm>
        </p:spPr>
      </p:pic>
    </p:spTree>
    <p:extLst>
      <p:ext uri="{BB962C8B-B14F-4D97-AF65-F5344CB8AC3E}">
        <p14:creationId xmlns:p14="http://schemas.microsoft.com/office/powerpoint/2010/main" val="14291665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3" y="5301209"/>
            <a:ext cx="6912768" cy="864096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b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692696"/>
            <a:ext cx="5976664" cy="4482496"/>
          </a:xfrm>
        </p:spPr>
      </p:pic>
    </p:spTree>
    <p:extLst>
      <p:ext uri="{BB962C8B-B14F-4D97-AF65-F5344CB8AC3E}">
        <p14:creationId xmlns:p14="http://schemas.microsoft.com/office/powerpoint/2010/main" val="3845253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3" y="944563"/>
            <a:ext cx="7456487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6137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692696"/>
            <a:ext cx="4104456" cy="2729890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3212976"/>
            <a:ext cx="4533230" cy="3022153"/>
          </a:xfrm>
        </p:spPr>
      </p:pic>
    </p:spTree>
    <p:extLst>
      <p:ext uri="{BB962C8B-B14F-4D97-AF65-F5344CB8AC3E}">
        <p14:creationId xmlns:p14="http://schemas.microsoft.com/office/powerpoint/2010/main" val="8931899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348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4730926" cy="3639173"/>
          </a:xfrm>
          <a:prstGeom prst="rect">
            <a:avLst/>
          </a:prstGeom>
        </p:spPr>
      </p:pic>
      <p:pic>
        <p:nvPicPr>
          <p:cNvPr id="3" name="Рисунок 2" descr="a6b57466626d7bf5408b285e7159fd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3356992"/>
            <a:ext cx="4536504" cy="333493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013416" y="1408061"/>
            <a:ext cx="33750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Много лет тому назад на нашу Родину часто нападали враги. Они грабили, разоряли наши города и деревни.</a:t>
            </a:r>
          </a:p>
        </p:txBody>
      </p:sp>
    </p:spTree>
    <p:extLst>
      <p:ext uri="{BB962C8B-B14F-4D97-AF65-F5344CB8AC3E}">
        <p14:creationId xmlns:p14="http://schemas.microsoft.com/office/powerpoint/2010/main" val="15707589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908721"/>
            <a:ext cx="7488832" cy="504055"/>
          </a:xfrm>
        </p:spPr>
        <p:txBody>
          <a:bodyPr>
            <a:normAutofit fontScale="90000"/>
          </a:bodyPr>
          <a:lstStyle/>
          <a:p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 защиту своей родной земли встали Кузьма Минин и Дмитрий Пожарский.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Объект 5" descr="126_09_20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484784"/>
            <a:ext cx="7500202" cy="4680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09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620688"/>
            <a:ext cx="7488832" cy="864096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Москве на Красной площади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установлен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памятник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Минину и Пожарскому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чтобы люди не забывали и чтили героев своей страны.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 descr="m2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484784"/>
            <a:ext cx="6906630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857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7848872" cy="864096"/>
          </a:xfrm>
        </p:spPr>
        <p:txBody>
          <a:bodyPr>
            <a:no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честь этого события, 4 ноября мы празднуем День народного единства. Это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праздник патриотизма, взаимопомощи и единения всех российских народов.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этот день поднимается государственный флаг России. В этот день у всех выходной.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 descr="3822187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628800"/>
            <a:ext cx="6840760" cy="4623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8321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32656"/>
            <a:ext cx="8016890" cy="6012668"/>
          </a:xfrm>
        </p:spPr>
      </p:pic>
    </p:spTree>
    <p:extLst>
      <p:ext uri="{BB962C8B-B14F-4D97-AF65-F5344CB8AC3E}">
        <p14:creationId xmlns:p14="http://schemas.microsoft.com/office/powerpoint/2010/main" val="31166812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8"/>
            <a:ext cx="8131315" cy="6098487"/>
          </a:xfrm>
        </p:spPr>
      </p:pic>
    </p:spTree>
    <p:extLst>
      <p:ext uri="{BB962C8B-B14F-4D97-AF65-F5344CB8AC3E}">
        <p14:creationId xmlns:p14="http://schemas.microsoft.com/office/powerpoint/2010/main" val="26940654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57</TotalTime>
  <Words>68</Words>
  <Application>Microsoft Office PowerPoint</Application>
  <PresentationFormat>Экран (4:3)</PresentationFormat>
  <Paragraphs>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Кнопка</vt:lpstr>
      <vt:lpstr>«День народного единства»</vt:lpstr>
      <vt:lpstr>Презентация PowerPoint</vt:lpstr>
      <vt:lpstr>Презентация PowerPoint</vt:lpstr>
      <vt:lpstr>Презентация PowerPoint</vt:lpstr>
      <vt:lpstr> На защиту своей родной земли встали Кузьма Минин и Дмитрий Пожарский. </vt:lpstr>
      <vt:lpstr> В Москве на Красной площади установлен памятник Минину и Пожарскому, чтобы люди не забывали и чтили героев своей страны.  </vt:lpstr>
      <vt:lpstr>В честь этого события, 4 ноября мы празднуем День народного единства. Это праздник патриотизма, взаимопомощи и единения всех российских народов. В этот день поднимается государственный флаг России. В этот день у всех выходной. </vt:lpstr>
      <vt:lpstr>Презентация PowerPoint</vt:lpstr>
      <vt:lpstr>Презентация PowerPoint</vt:lpstr>
      <vt:lpstr>Презентация PowerPoint</vt:lpstr>
      <vt:lpstr>СПАСИБО ЗА ВНИМАНИЕ!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«День народного единства»</dc:title>
  <dc:creator>Acer</dc:creator>
  <cp:lastModifiedBy>1</cp:lastModifiedBy>
  <cp:revision>8</cp:revision>
  <dcterms:created xsi:type="dcterms:W3CDTF">2020-11-02T16:08:47Z</dcterms:created>
  <dcterms:modified xsi:type="dcterms:W3CDTF">2020-11-09T14:45:35Z</dcterms:modified>
</cp:coreProperties>
</file>