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58" r:id="rId5"/>
    <p:sldId id="297" r:id="rId6"/>
    <p:sldId id="262" r:id="rId7"/>
    <p:sldId id="266" r:id="rId8"/>
    <p:sldId id="298" r:id="rId9"/>
    <p:sldId id="264" r:id="rId10"/>
    <p:sldId id="267" r:id="rId11"/>
    <p:sldId id="268" r:id="rId12"/>
    <p:sldId id="269" r:id="rId13"/>
    <p:sldId id="271" r:id="rId14"/>
    <p:sldId id="276" r:id="rId15"/>
    <p:sldId id="273" r:id="rId16"/>
    <p:sldId id="274" r:id="rId17"/>
    <p:sldId id="275" r:id="rId18"/>
    <p:sldId id="299" r:id="rId19"/>
    <p:sldId id="278" r:id="rId20"/>
    <p:sldId id="277" r:id="rId21"/>
    <p:sldId id="300" r:id="rId22"/>
    <p:sldId id="302" r:id="rId23"/>
    <p:sldId id="279" r:id="rId24"/>
    <p:sldId id="303" r:id="rId25"/>
    <p:sldId id="281" r:id="rId26"/>
    <p:sldId id="280" r:id="rId27"/>
    <p:sldId id="304" r:id="rId28"/>
    <p:sldId id="285" r:id="rId29"/>
    <p:sldId id="307" r:id="rId30"/>
    <p:sldId id="283" r:id="rId31"/>
    <p:sldId id="305" r:id="rId32"/>
    <p:sldId id="286" r:id="rId33"/>
    <p:sldId id="287" r:id="rId34"/>
    <p:sldId id="306" r:id="rId35"/>
    <p:sldId id="288" r:id="rId36"/>
    <p:sldId id="289" r:id="rId37"/>
    <p:sldId id="291" r:id="rId38"/>
    <p:sldId id="292" r:id="rId39"/>
    <p:sldId id="293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>
        <p:scale>
          <a:sx n="53" d="100"/>
          <a:sy n="53" d="100"/>
        </p:scale>
        <p:origin x="-2232" y="-7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1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7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2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4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0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24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7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2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5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B99A-86B8-4D98-A147-3B69AFC1581E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C949-B060-4F2B-8F4F-524310C519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Новый Год в разных странах мира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212" y="1484784"/>
            <a:ext cx="7555220" cy="50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3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Китай</a:t>
            </a:r>
            <a:endParaRPr lang="ru-RU" b="1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1196751"/>
            <a:ext cx="7923452" cy="51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36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Pictures\136026194_14860217851091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17" y="692696"/>
            <a:ext cx="822798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d56a4584b403f840a784fbac7633e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21" y="825910"/>
            <a:ext cx="7185263" cy="54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scale_1200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20" y="908720"/>
            <a:ext cx="8541032" cy="56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Pictures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81000"/>
            <a:ext cx="6288360" cy="62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Куба</a:t>
            </a:r>
            <a:endParaRPr lang="ru-RU" b="1" i="1" dirty="0"/>
          </a:p>
        </p:txBody>
      </p:sp>
      <p:pic>
        <p:nvPicPr>
          <p:cNvPr id="18434" name="Picture 2" descr="C:\Users\User\Pictures\kuba_kollaz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680520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Pictures\9c30b3db0d2f01f1ece3dec0208900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165" y="2708920"/>
            <a:ext cx="4392488" cy="29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6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s-zweups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53" y="980728"/>
            <a:ext cx="83690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Мексика-1553852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473" y="404664"/>
            <a:ext cx="56813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Pictures\povsednevnaya-zhizn-na-kube-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78" y="3717032"/>
            <a:ext cx="420918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Pictures\602_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797312"/>
            <a:ext cx="4032448" cy="275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Pictures\slide-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7" y="908720"/>
            <a:ext cx="896074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Pictures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Украшают дом</a:t>
            </a:r>
            <a:endParaRPr lang="ru-RU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531303"/>
            <a:ext cx="7632848" cy="509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32440" cy="639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31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Pictures\006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Америка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652494"/>
            <a:ext cx="7200801" cy="493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9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Америка</a:t>
            </a:r>
            <a:endParaRPr lang="ru-RU" dirty="0"/>
          </a:p>
        </p:txBody>
      </p:sp>
      <p:pic>
        <p:nvPicPr>
          <p:cNvPr id="24578" name="Picture 2" descr="C:\Users\User\Pictures\b0e3d8845a91d662de190c39c567f61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10753"/>
            <a:ext cx="3863205" cy="55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Pictures\santaklaus-scal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184" y="3522815"/>
            <a:ext cx="4727509" cy="31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369" y="1110753"/>
            <a:ext cx="3825138" cy="215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3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Франция</a:t>
            </a:r>
            <a:endParaRPr lang="ru-RU" b="1" i="1" dirty="0"/>
          </a:p>
        </p:txBody>
      </p:sp>
      <p:pic>
        <p:nvPicPr>
          <p:cNvPr id="49154" name="Picture 2" descr="C:\Users\User\Pictures\ee32013a9efbd56c4655b63db3c8b5d74bc7fe8b90608b5ea57e3f025826e3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17932"/>
            <a:ext cx="8424936" cy="50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Pictures\maxresdefault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857250"/>
            <a:ext cx="8712969" cy="54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Pictures\Per-Noe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047750"/>
            <a:ext cx="8972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Pictures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Норвегия</a:t>
            </a:r>
            <a:endParaRPr lang="ru-RU" b="1" i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562164"/>
            <a:ext cx="342294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C:\Users\User\Pictures\scale_1200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19616"/>
            <a:ext cx="3634356" cy="51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Финляндия</a:t>
            </a:r>
            <a:endParaRPr lang="ru-RU" b="1" i="1" dirty="0"/>
          </a:p>
        </p:txBody>
      </p:sp>
      <p:pic>
        <p:nvPicPr>
          <p:cNvPr id="54274" name="Picture 2" descr="C:\Users\User\Pictures\drapeau-a-agiter-30-x-45-cm-finlande-lot-de-10ex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505796" cy="29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User\Pictures\se-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138" y="3114106"/>
            <a:ext cx="5112342" cy="3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269875"/>
            <a:ext cx="8418513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4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User\Pictures\img12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83" y="836712"/>
            <a:ext cx="7716349" cy="57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6" y="16499"/>
            <a:ext cx="9118924" cy="683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9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Германия</a:t>
            </a:r>
            <a:br>
              <a:rPr lang="ru-RU" b="1" i="1" dirty="0" smtClean="0"/>
            </a:br>
            <a:r>
              <a:rPr lang="ru-RU" b="1" i="1" dirty="0" smtClean="0"/>
              <a:t>Санта Николаус</a:t>
            </a:r>
            <a:endParaRPr lang="ru-RU" b="1" i="1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5028213" cy="334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 descr="C:\Users\User\Pictures\4cd37ccd29d43577e2a37a1753870e0f_i-6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43" y="2708920"/>
            <a:ext cx="3702988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5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Pictures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Pictures\28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5" y="736530"/>
            <a:ext cx="9094845" cy="52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Россия</a:t>
            </a:r>
            <a:endParaRPr lang="ru-RU" b="1" i="1" dirty="0"/>
          </a:p>
        </p:txBody>
      </p:sp>
      <p:pic>
        <p:nvPicPr>
          <p:cNvPr id="33794" name="Picture 2" descr="C:\Users\User\Pictures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238249"/>
            <a:ext cx="3888432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Pictures\Новый_год_и_рождество_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2" y="476672"/>
            <a:ext cx="8607331" cy="608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6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Pictures\main_49506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98" y="836712"/>
            <a:ext cx="811569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4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Pictures\6_56913e31518026b4e3f2625a127704ae_1482118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38" y="476672"/>
            <a:ext cx="85382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0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7" y="1412776"/>
            <a:ext cx="756084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5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Pictures\fireworks-light-ai-elements-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329" y="195300"/>
            <a:ext cx="6484039" cy="63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Нас много на шаре земном</a:t>
            </a:r>
            <a:endParaRPr lang="ru-RU" b="1" i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011142" cy="500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novyi-god-prazdnik-minimalizm-zima-fon-sneg-snezhinki-rozh-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86" y="836712"/>
            <a:ext cx="8310802" cy="53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Япония</a:t>
            </a:r>
            <a:endParaRPr lang="ru-RU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63" y="1390464"/>
            <a:ext cx="7176797" cy="538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4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Pictures\maxresdefault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88310" cy="49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Pictures\img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11" y="188640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24</Words>
  <Application>Microsoft Office PowerPoint</Application>
  <PresentationFormat>Экран (4:3)</PresentationFormat>
  <Paragraphs>14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Новый Год в разных странах мира</vt:lpstr>
      <vt:lpstr>Украшают дом</vt:lpstr>
      <vt:lpstr>Презентация PowerPoint</vt:lpstr>
      <vt:lpstr>Подарки</vt:lpstr>
      <vt:lpstr>Нас много на шаре земном</vt:lpstr>
      <vt:lpstr>Презентация PowerPoint</vt:lpstr>
      <vt:lpstr>Япония</vt:lpstr>
      <vt:lpstr>Презентация PowerPoint</vt:lpstr>
      <vt:lpstr>Презентация PowerPoint</vt:lpstr>
      <vt:lpstr>Китай</vt:lpstr>
      <vt:lpstr>Презентация PowerPoint</vt:lpstr>
      <vt:lpstr>Презентация PowerPoint</vt:lpstr>
      <vt:lpstr>Презентация PowerPoint</vt:lpstr>
      <vt:lpstr>Презентация PowerPoint</vt:lpstr>
      <vt:lpstr>Куба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Америка</vt:lpstr>
      <vt:lpstr>Америка</vt:lpstr>
      <vt:lpstr>Франция</vt:lpstr>
      <vt:lpstr>Презентация PowerPoint</vt:lpstr>
      <vt:lpstr>Презентация PowerPoint</vt:lpstr>
      <vt:lpstr>Презентация PowerPoint</vt:lpstr>
      <vt:lpstr>Норвегия</vt:lpstr>
      <vt:lpstr>Финляндия</vt:lpstr>
      <vt:lpstr>Презентация PowerPoint</vt:lpstr>
      <vt:lpstr>Презентация PowerPoint</vt:lpstr>
      <vt:lpstr>Германия Санта Николаус</vt:lpstr>
      <vt:lpstr>Презентация PowerPoint</vt:lpstr>
      <vt:lpstr>Презентация PowerPoint</vt:lpstr>
      <vt:lpstr>Россия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31</cp:revision>
  <dcterms:created xsi:type="dcterms:W3CDTF">2021-12-27T11:08:45Z</dcterms:created>
  <dcterms:modified xsi:type="dcterms:W3CDTF">2022-01-16T18:56:34Z</dcterms:modified>
</cp:coreProperties>
</file>