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79" r:id="rId3"/>
    <p:sldId id="276" r:id="rId4"/>
    <p:sldId id="280" r:id="rId5"/>
    <p:sldId id="281" r:id="rId6"/>
    <p:sldId id="282" r:id="rId7"/>
    <p:sldId id="283" r:id="rId8"/>
    <p:sldId id="285" r:id="rId9"/>
    <p:sldId id="289" r:id="rId10"/>
    <p:sldId id="284" r:id="rId11"/>
    <p:sldId id="290" r:id="rId12"/>
    <p:sldId id="291" r:id="rId13"/>
    <p:sldId id="294" r:id="rId14"/>
    <p:sldId id="292" r:id="rId15"/>
    <p:sldId id="293" r:id="rId16"/>
    <p:sldId id="295" r:id="rId17"/>
    <p:sldId id="296" r:id="rId18"/>
    <p:sldId id="297" r:id="rId19"/>
    <p:sldId id="298" r:id="rId20"/>
    <p:sldId id="29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>
        <p:scale>
          <a:sx n="64" d="100"/>
          <a:sy n="64" d="100"/>
        </p:scale>
        <p:origin x="-1982" y="-4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27A6E-E884-4A6B-A0FA-BF547CD12CFC}" type="datetimeFigureOut">
              <a:rPr lang="ru-RU"/>
              <a:pPr>
                <a:defRPr/>
              </a:pPr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24B03-D146-427F-B01C-9A6F0317B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2BCE0-4667-4372-855A-F2258A58167C}" type="datetimeFigureOut">
              <a:rPr lang="ru-RU"/>
              <a:pPr>
                <a:defRPr/>
              </a:pPr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42B83-5F7B-4446-B9BE-1354DF7FE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29BCD-E2E6-4666-A3B2-32843F73C13B}" type="datetimeFigureOut">
              <a:rPr lang="ru-RU"/>
              <a:pPr>
                <a:defRPr/>
              </a:pPr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A0C16-5215-42E1-AA4E-1A4B15C89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0DC65-EE98-40C4-ABF9-B9F4B1826D76}" type="datetimeFigureOut">
              <a:rPr lang="ru-RU"/>
              <a:pPr>
                <a:defRPr/>
              </a:pPr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11580-8BFC-482D-9C8A-0890A4099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A5531-0F99-4FA6-AD97-4151DE61EABD}" type="datetimeFigureOut">
              <a:rPr lang="ru-RU"/>
              <a:pPr>
                <a:defRPr/>
              </a:pPr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96E4C-35AC-4535-85C3-01843E88D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33D1A-5A47-4527-A66A-70A74E2B838D}" type="datetimeFigureOut">
              <a:rPr lang="ru-RU"/>
              <a:pPr>
                <a:defRPr/>
              </a:pPr>
              <a:t>13.02.2022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74915-5D21-49BA-97F6-D80CF1CC1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47BA6-BC28-4965-9AA4-CF76D9A9E821}" type="datetimeFigureOut">
              <a:rPr lang="ru-RU"/>
              <a:pPr>
                <a:defRPr/>
              </a:pPr>
              <a:t>13.02.2022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F2997-2443-4E3E-8436-E098544D6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AA699-128B-4E7B-B5E9-83EFE1AC8820}" type="datetimeFigureOut">
              <a:rPr lang="ru-RU"/>
              <a:pPr>
                <a:defRPr/>
              </a:pPr>
              <a:t>13.02.2022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FEC66-0234-41FA-AEBE-074292FC2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341C-4DC8-4B4B-9B40-63B516C043D2}" type="datetimeFigureOut">
              <a:rPr lang="ru-RU"/>
              <a:pPr>
                <a:defRPr/>
              </a:pPr>
              <a:t>13.02.2022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603D-1C97-4860-AF51-6C64F8EE7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C21BB-85C8-45AF-ACC8-5CE7E42E21B8}" type="datetimeFigureOut">
              <a:rPr lang="ru-RU"/>
              <a:pPr>
                <a:defRPr/>
              </a:pPr>
              <a:t>13.02.2022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87AE1-C156-4150-BBDF-22CF2D2DC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0EC51-0F9F-41C5-BE3B-067ECCE61F70}" type="datetimeFigureOut">
              <a:rPr lang="ru-RU"/>
              <a:pPr>
                <a:defRPr/>
              </a:pPr>
              <a:t>13.02.2022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9E9B5-8E95-4049-8AA0-15FC4B924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98EEFB-3D43-4A59-A380-FF5CCE2FFB81}" type="datetimeFigureOut">
              <a:rPr lang="ru-RU"/>
              <a:pPr>
                <a:defRPr/>
              </a:pPr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3B17EE-70BC-47E4-B8CA-CA1E2DAFE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вышивка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13"/>
            <a:ext cx="2286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7" descr="вышивка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404813"/>
            <a:ext cx="2286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7" descr="вышивка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04813"/>
            <a:ext cx="2286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вышивка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04813"/>
            <a:ext cx="2286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33412" y="1412776"/>
            <a:ext cx="7343741" cy="206210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 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 окуня улов начинается»</a:t>
            </a:r>
          </a:p>
          <a:p>
            <a:pPr algn="ctr"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Рыболовный промысел в Карелии</a:t>
            </a:r>
          </a:p>
          <a:p>
            <a:pPr algn="ctr">
              <a:defRPr/>
            </a:pP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5682074" y="4652963"/>
            <a:ext cx="326666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endParaRPr lang="ru-RU" b="1" dirty="0"/>
          </a:p>
          <a:p>
            <a:pPr algn="r"/>
            <a:r>
              <a:rPr lang="ru-RU" dirty="0"/>
              <a:t>Музыкальный </a:t>
            </a:r>
            <a:r>
              <a:rPr lang="ru-RU" dirty="0" smtClean="0"/>
              <a:t>руководитель:</a:t>
            </a:r>
            <a:endParaRPr lang="ru-RU" dirty="0"/>
          </a:p>
          <a:p>
            <a:pPr algn="r"/>
            <a:r>
              <a:rPr lang="ru-RU" dirty="0" err="1" smtClean="0"/>
              <a:t>Кузикко</a:t>
            </a:r>
            <a:r>
              <a:rPr lang="ru-RU" dirty="0" smtClean="0"/>
              <a:t> Ирина Михайловна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Pictures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3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659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Ряпушка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745493"/>
            <a:ext cx="6840760" cy="43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750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Pictures\skanirovanie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3" y="404665"/>
            <a:ext cx="880120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142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1287"/>
            <a:ext cx="8208912" cy="637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50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Pictures\лод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6" y="0"/>
            <a:ext cx="9135026" cy="677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913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User\Pictures\Fd637_vDg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25" y="316266"/>
            <a:ext cx="8612947" cy="614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072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Pictures\крю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112" y="3501008"/>
            <a:ext cx="41205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\Pictures\234-2341734_fishing-rod-clip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4336712" cy="496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733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Pictures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33670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362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УХА по-карельски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7410" name="Picture 2" descr="C:\Users\User\Pictures\dish-food-plate-seafood-ear-fish-cuisine-soup-potatoes-first-meal-frying-pan-nabemono-511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246982" cy="481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402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УХА НА КОСТРЕ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C:\Users\User\Pictures\eca92a006ee87eba93d0d386d73eb5f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7200800" cy="476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33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5940425" y="188913"/>
            <a:ext cx="30226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Карелия, Карелия!</a:t>
            </a:r>
          </a:p>
          <a:p>
            <a:r>
              <a:rPr lang="ru-RU" b="1" i="1">
                <a:solidFill>
                  <a:schemeClr val="bg1"/>
                </a:solidFill>
              </a:rPr>
              <a:t>Родная сторона.</a:t>
            </a:r>
          </a:p>
          <a:p>
            <a:r>
              <a:rPr lang="ru-RU" b="1" i="1">
                <a:solidFill>
                  <a:schemeClr val="bg1"/>
                </a:solidFill>
              </a:rPr>
              <a:t>Твои озёра синие.</a:t>
            </a:r>
          </a:p>
          <a:p>
            <a:r>
              <a:rPr lang="ru-RU" b="1" i="1">
                <a:solidFill>
                  <a:schemeClr val="bg1"/>
                </a:solidFill>
              </a:rPr>
              <a:t>Как в сказке небеса,</a:t>
            </a:r>
          </a:p>
          <a:p>
            <a:r>
              <a:rPr lang="ru-RU" b="1" i="1">
                <a:solidFill>
                  <a:schemeClr val="bg1"/>
                </a:solidFill>
              </a:rPr>
              <a:t>Твои леса зелёные –</a:t>
            </a:r>
          </a:p>
          <a:p>
            <a:r>
              <a:rPr lang="ru-RU" b="1" i="1">
                <a:solidFill>
                  <a:schemeClr val="bg1"/>
                </a:solidFill>
              </a:rPr>
              <a:t>Сплошное волшебство.</a:t>
            </a:r>
          </a:p>
          <a:p>
            <a:r>
              <a:rPr lang="ru-RU" b="1" i="1">
                <a:solidFill>
                  <a:schemeClr val="bg1"/>
                </a:solidFill>
              </a:rPr>
              <a:t>Люблю тебя, Карелия –</a:t>
            </a:r>
          </a:p>
          <a:p>
            <a:r>
              <a:rPr lang="ru-RU" b="1" i="1">
                <a:solidFill>
                  <a:schemeClr val="bg1"/>
                </a:solidFill>
              </a:rPr>
              <a:t>Отечество моё!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Pictures\IMG_20180502_193208.jpg.511887245f3fceca95c7ebff1bb29f1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09" y="260648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User\Pictures\ryapushka-zharenaya-ready0-og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" y="3573016"/>
            <a:ext cx="4824536" cy="280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996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888" cy="645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40_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19138"/>
            <a:ext cx="7620000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865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рыб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9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636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95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img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17" y="-63388"/>
            <a:ext cx="9228517" cy="692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074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6" y="116633"/>
            <a:ext cx="8832980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396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Pictures\img1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32282" cy="48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0121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54</Words>
  <Application>Microsoft Office PowerPoint</Application>
  <PresentationFormat>Экран (4:3)</PresentationFormat>
  <Paragraphs>17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Ряпушка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УХА по-карельски</vt:lpstr>
      <vt:lpstr>УХА НА КОСТРЕ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Acer</cp:lastModifiedBy>
  <cp:revision>41</cp:revision>
  <dcterms:created xsi:type="dcterms:W3CDTF">2013-11-03T16:52:29Z</dcterms:created>
  <dcterms:modified xsi:type="dcterms:W3CDTF">2022-02-13T09:55:43Z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1531353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