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3" r:id="rId4"/>
    <p:sldId id="261" r:id="rId5"/>
    <p:sldId id="262" r:id="rId6"/>
    <p:sldId id="266" r:id="rId7"/>
    <p:sldId id="265" r:id="rId8"/>
    <p:sldId id="267" r:id="rId9"/>
    <p:sldId id="264" r:id="rId10"/>
    <p:sldId id="270" r:id="rId11"/>
    <p:sldId id="269" r:id="rId12"/>
    <p:sldId id="271" r:id="rId13"/>
    <p:sldId id="272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15" autoAdjust="0"/>
    <p:restoredTop sz="94660"/>
  </p:normalViewPr>
  <p:slideViewPr>
    <p:cSldViewPr>
      <p:cViewPr>
        <p:scale>
          <a:sx n="44" d="100"/>
          <a:sy n="44" d="100"/>
        </p:scale>
        <p:origin x="-2558" y="-92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DF5052-48A0-471B-88AC-5ADD941A5263}" type="datetimeFigureOut">
              <a:rPr lang="ru-RU" smtClean="0"/>
              <a:t>16.04.2022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7BD1B1-73D0-4DC6-B0AC-0145AEBDCFC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748208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DF5052-48A0-471B-88AC-5ADD941A5263}" type="datetimeFigureOut">
              <a:rPr lang="ru-RU" smtClean="0"/>
              <a:t>16.04.2022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7BD1B1-73D0-4DC6-B0AC-0145AEBDCFC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266170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DF5052-48A0-471B-88AC-5ADD941A5263}" type="datetimeFigureOut">
              <a:rPr lang="ru-RU" smtClean="0"/>
              <a:t>16.04.2022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7BD1B1-73D0-4DC6-B0AC-0145AEBDCFC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528576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DF5052-48A0-471B-88AC-5ADD941A5263}" type="datetimeFigureOut">
              <a:rPr lang="ru-RU" smtClean="0"/>
              <a:t>16.04.2022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7BD1B1-73D0-4DC6-B0AC-0145AEBDCFC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794223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DF5052-48A0-471B-88AC-5ADD941A5263}" type="datetimeFigureOut">
              <a:rPr lang="ru-RU" smtClean="0"/>
              <a:t>16.04.2022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7BD1B1-73D0-4DC6-B0AC-0145AEBDCFC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119245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DF5052-48A0-471B-88AC-5ADD941A5263}" type="datetimeFigureOut">
              <a:rPr lang="ru-RU" smtClean="0"/>
              <a:t>16.04.2022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7BD1B1-73D0-4DC6-B0AC-0145AEBDCFC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179305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DF5052-48A0-471B-88AC-5ADD941A5263}" type="datetimeFigureOut">
              <a:rPr lang="ru-RU" smtClean="0"/>
              <a:t>16.04.2022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7BD1B1-73D0-4DC6-B0AC-0145AEBDCFC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579375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DF5052-48A0-471B-88AC-5ADD941A5263}" type="datetimeFigureOut">
              <a:rPr lang="ru-RU" smtClean="0"/>
              <a:t>16.04.2022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7BD1B1-73D0-4DC6-B0AC-0145AEBDCFC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641809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DF5052-48A0-471B-88AC-5ADD941A5263}" type="datetimeFigureOut">
              <a:rPr lang="ru-RU" smtClean="0"/>
              <a:t>16.04.2022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7BD1B1-73D0-4DC6-B0AC-0145AEBDCFC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133339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DF5052-48A0-471B-88AC-5ADD941A5263}" type="datetimeFigureOut">
              <a:rPr lang="ru-RU" smtClean="0"/>
              <a:t>16.04.2022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7BD1B1-73D0-4DC6-B0AC-0145AEBDCFC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264270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DF5052-48A0-471B-88AC-5ADD941A5263}" type="datetimeFigureOut">
              <a:rPr lang="ru-RU" smtClean="0"/>
              <a:t>16.04.2022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7BD1B1-73D0-4DC6-B0AC-0145AEBDCFC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804778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5DF5052-48A0-471B-88AC-5ADD941A5263}" type="datetimeFigureOut">
              <a:rPr lang="ru-RU" smtClean="0"/>
              <a:t>16.04.2022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7BD1B1-73D0-4DC6-B0AC-0145AEBDCFC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946861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ru-RU" sz="4800" b="1" dirty="0" smtClean="0">
                <a:solidFill>
                  <a:srgbClr val="FF0000"/>
                </a:solidFill>
              </a:rPr>
              <a:t>«Знакомство с прялкой и веретеном»</a:t>
            </a:r>
            <a:endParaRPr lang="ru-RU" sz="4800" b="1" dirty="0">
              <a:solidFill>
                <a:srgbClr val="FF0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r"/>
            <a:endParaRPr lang="ru-RU" b="1" i="1" dirty="0" smtClean="0">
              <a:solidFill>
                <a:schemeClr val="tx1"/>
              </a:solidFill>
            </a:endParaRPr>
          </a:p>
          <a:p>
            <a:pPr algn="r"/>
            <a:r>
              <a:rPr lang="ru-RU" b="1" i="1" dirty="0" smtClean="0">
                <a:solidFill>
                  <a:schemeClr val="tx1"/>
                </a:solidFill>
              </a:rPr>
              <a:t>МДОУ «Детский сад 61»</a:t>
            </a:r>
          </a:p>
          <a:p>
            <a:pPr algn="r"/>
            <a:r>
              <a:rPr lang="ru-RU" b="1" i="1" dirty="0" err="1" smtClean="0">
                <a:solidFill>
                  <a:schemeClr val="tx1"/>
                </a:solidFill>
              </a:rPr>
              <a:t>Кузикко</a:t>
            </a:r>
            <a:r>
              <a:rPr lang="ru-RU" b="1" i="1" dirty="0" smtClean="0">
                <a:solidFill>
                  <a:schemeClr val="tx1"/>
                </a:solidFill>
              </a:rPr>
              <a:t> Ирина Михайловна</a:t>
            </a:r>
            <a:endParaRPr lang="ru-RU" b="1" i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947578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60325"/>
            <a:ext cx="5334000" cy="6737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8330461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C:\Users\User\Documents\150515094342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262810"/>
            <a:ext cx="7752934" cy="51720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2889299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C:\Users\User\Documents\b13b30fdb49dbee34521e5cca3af--aksessuary-varezhki-teplo-i-prosto-iz-ovechej-shersti-ruchnog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4708" y="1"/>
            <a:ext cx="5148064" cy="38610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39" name="Picture 3" descr="C:\Users\User\Documents\00d913efd413f3674e22ef8f31ae--aksessuary-noski-iz-ovechej-shersti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23284" y="3168446"/>
            <a:ext cx="4920716" cy="36895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4305860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C:\Users\User\Documents\5823475de8c1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58" y="0"/>
            <a:ext cx="5197620" cy="39540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63" name="Picture 3" descr="C:\Users\User\Documents\seryy-vjazanyy-sherstjanoy-sharf-s-olenjami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00119" y="2614119"/>
            <a:ext cx="4243881" cy="42438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4301472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</a:rPr>
              <a:t>Сказка «Золотое веретено»</a:t>
            </a:r>
            <a:endParaRPr lang="ru-RU" b="1" dirty="0">
              <a:solidFill>
                <a:srgbClr val="FF0000"/>
              </a:solidFill>
            </a:endParaRPr>
          </a:p>
        </p:txBody>
      </p:sp>
      <p:pic>
        <p:nvPicPr>
          <p:cNvPr id="1026" name="Picture 2" descr="C:\Users\User\Documents\gospozha-metelitsa-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1556792"/>
            <a:ext cx="7400509" cy="48565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4122151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</a:rPr>
              <a:t>Прялка</a:t>
            </a:r>
            <a:endParaRPr lang="ru-RU" b="1" dirty="0">
              <a:solidFill>
                <a:srgbClr val="FF0000"/>
              </a:solidFill>
            </a:endParaRPr>
          </a:p>
        </p:txBody>
      </p:sp>
      <p:pic>
        <p:nvPicPr>
          <p:cNvPr id="5122" name="Picture 2" descr="C:\Users\User\Documents\4619408e8c901f4356fb6207b80c--vintazh-russkie-pryalki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1222" y="1441773"/>
            <a:ext cx="3798970" cy="54162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2122794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User\Documents\c6dfe94aff5f627e0ab3f32efb51711f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100959"/>
            <a:ext cx="4968551" cy="67570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4955537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User\Documents\09817608146e54e95baf8671a19b277d--russian-folk-spinnin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136347"/>
            <a:ext cx="6643278" cy="66037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5604618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5978" y="406154"/>
            <a:ext cx="8068469" cy="60471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2731561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User\Documents\img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7" y="212979"/>
            <a:ext cx="8608507" cy="64563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8595314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Users\User\Documents\img1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1506" y="178599"/>
            <a:ext cx="8736971" cy="65527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4495476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9218" name="Picture 2" descr="C:\Users\User\Documents\img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0514" y="0"/>
            <a:ext cx="9204514" cy="69033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45273502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231</TotalTime>
  <Words>22</Words>
  <Application>Microsoft Office PowerPoint</Application>
  <PresentationFormat>Экран (4:3)</PresentationFormat>
  <Paragraphs>6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Тема Office</vt:lpstr>
      <vt:lpstr>«Знакомство с прялкой и веретеном»</vt:lpstr>
      <vt:lpstr>Сказка «Золотое веретено»</vt:lpstr>
      <vt:lpstr>Прялка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«Знакомство с прялкой и веретеном»</dc:title>
  <dc:creator>User</dc:creator>
  <cp:lastModifiedBy>Acer</cp:lastModifiedBy>
  <cp:revision>12</cp:revision>
  <dcterms:created xsi:type="dcterms:W3CDTF">2022-04-04T13:25:45Z</dcterms:created>
  <dcterms:modified xsi:type="dcterms:W3CDTF">2022-04-16T11:26:47Z</dcterms:modified>
</cp:coreProperties>
</file>