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1" r:id="rId2"/>
    <p:sldId id="272" r:id="rId3"/>
    <p:sldId id="273" r:id="rId4"/>
    <p:sldId id="274" r:id="rId5"/>
    <p:sldId id="275" r:id="rId6"/>
    <p:sldId id="256" r:id="rId7"/>
    <p:sldId id="266" r:id="rId8"/>
    <p:sldId id="278" r:id="rId9"/>
    <p:sldId id="264" r:id="rId10"/>
    <p:sldId id="279" r:id="rId11"/>
    <p:sldId id="281" r:id="rId12"/>
    <p:sldId id="270" r:id="rId13"/>
    <p:sldId id="282" r:id="rId14"/>
    <p:sldId id="284" r:id="rId15"/>
    <p:sldId id="261" r:id="rId16"/>
    <p:sldId id="286" r:id="rId17"/>
    <p:sldId id="268" r:id="rId18"/>
    <p:sldId id="287" r:id="rId19"/>
    <p:sldId id="289" r:id="rId20"/>
    <p:sldId id="288" r:id="rId21"/>
    <p:sldId id="291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D81FD-90B0-44A3-8EBB-D6766F22E7E4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88784-934A-45F8-AF7E-C06C84B512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49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4E8C-6CAD-4599-8AAE-8AF748700059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A24E8C-6CAD-4599-8AAE-8AF748700059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F38141-7E1A-41A3-AD53-0185C62BA68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08" y="692696"/>
            <a:ext cx="6696743" cy="4464496"/>
          </a:xfrm>
        </p:spPr>
      </p:pic>
      <p:sp>
        <p:nvSpPr>
          <p:cNvPr id="5" name="Прямоугольник 4"/>
          <p:cNvSpPr/>
          <p:nvPr/>
        </p:nvSpPr>
        <p:spPr>
          <a:xfrm>
            <a:off x="292200" y="4221088"/>
            <a:ext cx="62646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 околицей цветут</a:t>
            </a:r>
            <a:endParaRPr lang="ru-RU" sz="16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Белые ромашки,</a:t>
            </a:r>
            <a:endParaRPr lang="ru-RU" sz="16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Жаворонки поют</a:t>
            </a:r>
            <a:endParaRPr lang="ru-RU" sz="16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Над широкой пашней.</a:t>
            </a:r>
            <a:endParaRPr lang="ru-RU" sz="16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Теплый ветер принесет</a:t>
            </a:r>
            <a:endParaRPr lang="ru-RU" sz="16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Аромат смородины,</a:t>
            </a:r>
            <a:endParaRPr lang="ru-RU" sz="16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Так чего дороже нет? —</a:t>
            </a:r>
            <a:endParaRPr lang="ru-RU" sz="16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Нет дороже...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1920" y="5733256"/>
            <a:ext cx="50760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DBF5F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Презентация «День России»</a:t>
            </a:r>
          </a:p>
          <a:p>
            <a:r>
              <a:rPr lang="ru-RU" sz="1600" dirty="0" smtClean="0">
                <a:solidFill>
                  <a:srgbClr val="DBF5F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Подготовила старший воспитатель – Коршунова О.П.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18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71987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DBF5F9"/>
                </a:solidFill>
                <a:latin typeface="Times New Roman" pitchFamily="18" charset="0"/>
                <a:cs typeface="Times New Roman" pitchFamily="18" charset="0"/>
              </a:rPr>
              <a:t>Государственный </a:t>
            </a:r>
            <a:r>
              <a:rPr lang="ru-RU" sz="4000" dirty="0" smtClean="0">
                <a:solidFill>
                  <a:srgbClr val="DBF5F9"/>
                </a:solidFill>
                <a:latin typeface="Times New Roman" pitchFamily="18" charset="0"/>
                <a:cs typeface="Times New Roman" pitchFamily="18" charset="0"/>
              </a:rPr>
              <a:t>герб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5" t="2399" r="24427" b="7522"/>
          <a:stretch/>
        </p:blipFill>
        <p:spPr>
          <a:xfrm>
            <a:off x="611560" y="1052736"/>
            <a:ext cx="4752528" cy="5234503"/>
          </a:xfrm>
        </p:spPr>
      </p:pic>
      <p:sp>
        <p:nvSpPr>
          <p:cNvPr id="5" name="Прямоугольник 4"/>
          <p:cNvSpPr/>
          <p:nvPr/>
        </p:nvSpPr>
        <p:spPr>
          <a:xfrm>
            <a:off x="5508104" y="2140406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dirty="0" smtClean="0">
                <a:solidFill>
                  <a:prstClr val="white"/>
                </a:solidFill>
              </a:rPr>
              <a:t>Герб России символизирует красоту, справедливость, победу над злом.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0854"/>
            <a:ext cx="7992887" cy="599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5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1.liveinternet.ru/images/attach/c/2/84/147/84147343_Gimn_Ross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3552"/>
            <a:ext cx="8072494" cy="6054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486600" cy="826416"/>
          </a:xfrm>
        </p:spPr>
        <p:txBody>
          <a:bodyPr/>
          <a:lstStyle/>
          <a:p>
            <a:pPr algn="ctr"/>
            <a:r>
              <a:rPr lang="ru-RU" sz="4000" dirty="0" smtClean="0"/>
              <a:t>Неофициальные символы России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Береза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Она стала символом России благодаря Сергею Александровичу Есенину, который воспел ее в своих произведениях.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812" y="1676400"/>
            <a:ext cx="4684226" cy="4572000"/>
          </a:xfrm>
        </p:spPr>
      </p:pic>
    </p:spTree>
    <p:extLst>
      <p:ext uri="{BB962C8B-B14F-4D97-AF65-F5344CB8AC3E}">
        <p14:creationId xmlns:p14="http://schemas.microsoft.com/office/powerpoint/2010/main" val="134640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486600" cy="826416"/>
          </a:xfrm>
        </p:spPr>
        <p:txBody>
          <a:bodyPr/>
          <a:lstStyle/>
          <a:p>
            <a:pPr algn="ctr"/>
            <a:r>
              <a:rPr lang="ru-RU" sz="4000" dirty="0" smtClean="0"/>
              <a:t>Неофициальные символы России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Медведь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Символ добродушия и ярости, богатырской силы.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258899"/>
            <a:ext cx="5111750" cy="3407001"/>
          </a:xfrm>
        </p:spPr>
      </p:pic>
    </p:spTree>
    <p:extLst>
      <p:ext uri="{BB962C8B-B14F-4D97-AF65-F5344CB8AC3E}">
        <p14:creationId xmlns:p14="http://schemas.microsoft.com/office/powerpoint/2010/main" val="8651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3" y="202702"/>
            <a:ext cx="4545233" cy="33524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06551" y="2222815"/>
            <a:ext cx="5268338" cy="3823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4071942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Матрешка.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57148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Балалайка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55576" y="1700808"/>
            <a:ext cx="2743200" cy="4572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Самовар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20688"/>
            <a:ext cx="4612127" cy="6000553"/>
          </a:xfrm>
        </p:spPr>
      </p:pic>
    </p:spTree>
    <p:extLst>
      <p:ext uri="{BB962C8B-B14F-4D97-AF65-F5344CB8AC3E}">
        <p14:creationId xmlns:p14="http://schemas.microsoft.com/office/powerpoint/2010/main" val="14481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9" y="188640"/>
            <a:ext cx="4796782" cy="35049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2928934"/>
            <a:ext cx="5463272" cy="3747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8" y="164305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Лапти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4338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Деревянные ложки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5" y="260648"/>
            <a:ext cx="8064895" cy="6048672"/>
          </a:xfrm>
        </p:spPr>
      </p:pic>
    </p:spTree>
    <p:extLst>
      <p:ext uri="{BB962C8B-B14F-4D97-AF65-F5344CB8AC3E}">
        <p14:creationId xmlns:p14="http://schemas.microsoft.com/office/powerpoint/2010/main" val="39661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3573" y="303039"/>
            <a:ext cx="6534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DBF5F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Задание: Найди </a:t>
            </a:r>
            <a:r>
              <a:rPr lang="ru-RU" sz="2400" dirty="0">
                <a:solidFill>
                  <a:srgbClr val="DBF5F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флаг России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2" y="1052736"/>
            <a:ext cx="4040188" cy="22726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537719" cy="275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39" y="3501008"/>
            <a:ext cx="4001601" cy="282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701" y="1958205"/>
            <a:ext cx="296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b="1" dirty="0">
                <a:solidFill>
                  <a:srgbClr val="DBF5F9"/>
                </a:solidFill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8702" y="4682366"/>
            <a:ext cx="333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b="1" dirty="0" smtClean="0">
                <a:solidFill>
                  <a:srgbClr val="DBF5F9"/>
                </a:solidFill>
              </a:rPr>
              <a:t>2</a:t>
            </a:r>
            <a:endParaRPr lang="ru-RU" sz="2400" b="1" dirty="0">
              <a:solidFill>
                <a:srgbClr val="DBF5F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3562" y="3198168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b="1" dirty="0" smtClean="0">
                <a:solidFill>
                  <a:srgbClr val="DBF5F9"/>
                </a:solidFill>
              </a:rPr>
              <a:t>3</a:t>
            </a:r>
            <a:endParaRPr lang="ru-RU" sz="2400" b="1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790922" cy="6120680"/>
          </a:xfrm>
        </p:spPr>
      </p:pic>
    </p:spTree>
    <p:extLst>
      <p:ext uri="{BB962C8B-B14F-4D97-AF65-F5344CB8AC3E}">
        <p14:creationId xmlns:p14="http://schemas.microsoft.com/office/powerpoint/2010/main" val="158075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Найди герб России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370384" cy="56564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548680"/>
            <a:ext cx="432047" cy="525760"/>
          </a:xfrm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2990728" cy="3126433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8640"/>
            <a:ext cx="2182806" cy="2910409"/>
          </a:xfrm>
        </p:spPr>
      </p:pic>
      <p:sp>
        <p:nvSpPr>
          <p:cNvPr id="15" name="Прямоугольник 14"/>
          <p:cNvSpPr/>
          <p:nvPr/>
        </p:nvSpPr>
        <p:spPr>
          <a:xfrm>
            <a:off x="3779912" y="4356541"/>
            <a:ext cx="333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b="1" dirty="0" smtClean="0">
                <a:solidFill>
                  <a:srgbClr val="DBF5F9"/>
                </a:solidFill>
              </a:rPr>
              <a:t>3</a:t>
            </a:r>
            <a:endParaRPr lang="ru-RU" sz="2400" b="1" dirty="0">
              <a:solidFill>
                <a:srgbClr val="DBF5F9"/>
              </a:solidFill>
            </a:endParaRPr>
          </a:p>
        </p:txBody>
      </p:sp>
      <p:pic>
        <p:nvPicPr>
          <p:cNvPr id="16" name="Объект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4" t="922" r="25186" b="357"/>
          <a:stretch/>
        </p:blipFill>
        <p:spPr>
          <a:xfrm>
            <a:off x="4283968" y="3239367"/>
            <a:ext cx="2664296" cy="31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Найди неофициальный символ России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370384" cy="56564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9552" y="4611120"/>
            <a:ext cx="432047" cy="525760"/>
          </a:xfrm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2234481"/>
            <a:ext cx="333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b="1" dirty="0" smtClean="0">
                <a:solidFill>
                  <a:srgbClr val="DBF5F9"/>
                </a:solidFill>
              </a:rPr>
              <a:t>3</a:t>
            </a:r>
            <a:endParaRPr lang="ru-RU" sz="2400" b="1" dirty="0">
              <a:solidFill>
                <a:srgbClr val="DBF5F9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499790" cy="233173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05064"/>
            <a:ext cx="3501504" cy="233342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" r="33974"/>
          <a:stretch/>
        </p:blipFill>
        <p:spPr bwMode="auto">
          <a:xfrm>
            <a:off x="5364088" y="1700808"/>
            <a:ext cx="3438440" cy="342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7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496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736"/>
            <a:ext cx="8784976" cy="6310475"/>
          </a:xfrm>
        </p:spPr>
      </p:pic>
    </p:spTree>
    <p:extLst>
      <p:ext uri="{BB962C8B-B14F-4D97-AF65-F5344CB8AC3E}">
        <p14:creationId xmlns:p14="http://schemas.microsoft.com/office/powerpoint/2010/main" val="41178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9383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Руководит страной Президент – Владимир Владимирович Путин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27" y="1844825"/>
            <a:ext cx="7233188" cy="4824536"/>
          </a:xfrm>
        </p:spPr>
      </p:pic>
    </p:spTree>
    <p:extLst>
      <p:ext uri="{BB962C8B-B14F-4D97-AF65-F5344CB8AC3E}">
        <p14:creationId xmlns:p14="http://schemas.microsoft.com/office/powerpoint/2010/main" val="19753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47248" cy="578328"/>
          </a:xfrm>
        </p:spPr>
        <p:txBody>
          <a:bodyPr/>
          <a:lstStyle/>
          <a:p>
            <a:r>
              <a:rPr lang="ru-RU" sz="2800" dirty="0" smtClean="0">
                <a:solidFill>
                  <a:srgbClr val="DBF5F9"/>
                </a:solidFill>
                <a:latin typeface="Times New Roman" pitchFamily="18" charset="0"/>
                <a:cs typeface="Times New Roman" pitchFamily="18" charset="0"/>
              </a:rPr>
              <a:t>Главный город нашей страны – её столица - Москва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" y="1412776"/>
            <a:ext cx="7968074" cy="5306863"/>
          </a:xfrm>
        </p:spPr>
      </p:pic>
    </p:spTree>
    <p:extLst>
      <p:ext uri="{BB962C8B-B14F-4D97-AF65-F5344CB8AC3E}">
        <p14:creationId xmlns:p14="http://schemas.microsoft.com/office/powerpoint/2010/main" val="26661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leg\Desktop\к дню россии\фон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4874076" cy="3655557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996835"/>
            <a:ext cx="7341440" cy="10675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12 ИЮНЯ - ДЕНЬ РОССИИ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03.metod-kopilka.ru/images/doc/32/26878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6910536" cy="538384"/>
          </a:xfrm>
        </p:spPr>
        <p:txBody>
          <a:bodyPr/>
          <a:lstStyle/>
          <a:p>
            <a:r>
              <a:rPr lang="ru-RU" sz="5000" dirty="0">
                <a:solidFill>
                  <a:srgbClr val="DBF5F9"/>
                </a:solidFill>
              </a:rPr>
              <a:t>Государственный флаг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484784"/>
            <a:ext cx="3312368" cy="464400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Белый  облако большое,</a:t>
            </a:r>
          </a:p>
          <a:p>
            <a:r>
              <a:rPr lang="ru-RU" sz="1800" dirty="0" smtClean="0"/>
              <a:t>Синий – небо голубое,</a:t>
            </a:r>
          </a:p>
          <a:p>
            <a:r>
              <a:rPr lang="ru-RU" sz="1800" dirty="0" smtClean="0"/>
              <a:t>Красный – солнышка восход,</a:t>
            </a:r>
          </a:p>
          <a:p>
            <a:r>
              <a:rPr lang="ru-RU" sz="1800" dirty="0" smtClean="0"/>
              <a:t>Новый день Россию ждет.</a:t>
            </a:r>
          </a:p>
          <a:p>
            <a:r>
              <a:rPr lang="ru-RU" sz="1800" dirty="0" smtClean="0"/>
              <a:t>Символ мира, чистоты – </a:t>
            </a:r>
          </a:p>
          <a:p>
            <a:r>
              <a:rPr lang="ru-RU" sz="1800" dirty="0" smtClean="0"/>
              <a:t>Это флаг моей страны.</a:t>
            </a:r>
          </a:p>
          <a:p>
            <a:pPr algn="r"/>
            <a:endParaRPr lang="ru-RU" sz="1800" dirty="0" smtClean="0"/>
          </a:p>
          <a:p>
            <a:pPr algn="r"/>
            <a:r>
              <a:rPr lang="ru-RU" sz="1800" dirty="0" smtClean="0"/>
              <a:t>И.Г. Смирнова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28800"/>
            <a:ext cx="5419958" cy="3024336"/>
          </a:xfrm>
        </p:spPr>
      </p:pic>
    </p:spTree>
    <p:extLst>
      <p:ext uri="{BB962C8B-B14F-4D97-AF65-F5344CB8AC3E}">
        <p14:creationId xmlns:p14="http://schemas.microsoft.com/office/powerpoint/2010/main" val="38170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21447"/>
            <a:ext cx="8429684" cy="63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142">
        <p:dissolve/>
      </p:transition>
    </mc:Choice>
    <mc:Fallback xmlns="">
      <p:transition spd="slow" advTm="4142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272</TotalTime>
  <Words>171</Words>
  <Application>Microsoft Office PowerPoint</Application>
  <PresentationFormat>Экран (4:3)</PresentationFormat>
  <Paragraphs>48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Презентация PowerPoint</vt:lpstr>
      <vt:lpstr>Презентация PowerPoint</vt:lpstr>
      <vt:lpstr>Презентация PowerPoint</vt:lpstr>
      <vt:lpstr>Руководит страной Президент – Владимир Владимирович Путин</vt:lpstr>
      <vt:lpstr>Главный город нашей страны – её столица - Москва</vt:lpstr>
      <vt:lpstr>12 ИЮНЯ - ДЕНЬ РОССИИ</vt:lpstr>
      <vt:lpstr>Презентация PowerPoint</vt:lpstr>
      <vt:lpstr>Государственный флаг</vt:lpstr>
      <vt:lpstr>Презентация PowerPoint</vt:lpstr>
      <vt:lpstr>Государственный герб</vt:lpstr>
      <vt:lpstr>Презентация PowerPoint</vt:lpstr>
      <vt:lpstr>Презентация PowerPoint</vt:lpstr>
      <vt:lpstr>Неофициальные символы России</vt:lpstr>
      <vt:lpstr>Неофициальные символы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герб России</vt:lpstr>
      <vt:lpstr>Найди неофициальный символ России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июня –День России!</dc:title>
  <dc:creator>настя</dc:creator>
  <cp:lastModifiedBy>1</cp:lastModifiedBy>
  <cp:revision>22</cp:revision>
  <dcterms:created xsi:type="dcterms:W3CDTF">2020-06-06T16:26:04Z</dcterms:created>
  <dcterms:modified xsi:type="dcterms:W3CDTF">2023-06-08T09:00:50Z</dcterms:modified>
</cp:coreProperties>
</file>