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8" r:id="rId8"/>
    <p:sldId id="269" r:id="rId9"/>
    <p:sldId id="266" r:id="rId10"/>
    <p:sldId id="264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B2D4-48C6-4773-A8AF-FACAF0BB62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D086-D23D-4ECC-883C-12163339B1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B2D4-48C6-4773-A8AF-FACAF0BB62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D086-D23D-4ECC-883C-12163339B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B2D4-48C6-4773-A8AF-FACAF0BB62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D086-D23D-4ECC-883C-12163339B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B2D4-48C6-4773-A8AF-FACAF0BB62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D086-D23D-4ECC-883C-12163339B1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B2D4-48C6-4773-A8AF-FACAF0BB62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D086-D23D-4ECC-883C-12163339B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B2D4-48C6-4773-A8AF-FACAF0BB62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D086-D23D-4ECC-883C-12163339B1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B2D4-48C6-4773-A8AF-FACAF0BB62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D086-D23D-4ECC-883C-12163339B1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B2D4-48C6-4773-A8AF-FACAF0BB62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D086-D23D-4ECC-883C-12163339B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B2D4-48C6-4773-A8AF-FACAF0BB62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D086-D23D-4ECC-883C-12163339B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B2D4-48C6-4773-A8AF-FACAF0BB62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D086-D23D-4ECC-883C-12163339B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B2D4-48C6-4773-A8AF-FACAF0BB62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D086-D23D-4ECC-883C-12163339B1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CFB2D4-48C6-4773-A8AF-FACAF0BB62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25D086-D23D-4ECC-883C-12163339B1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к занятию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24744"/>
            <a:ext cx="7175351" cy="302433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latin typeface="+mn-lt"/>
              </a:rPr>
              <a:t>Достопримечательности</a:t>
            </a:r>
            <a:br>
              <a:rPr lang="ru-RU" sz="4400" dirty="0" smtClean="0">
                <a:latin typeface="+mn-lt"/>
              </a:rPr>
            </a:br>
            <a:r>
              <a:rPr lang="ru-RU" sz="4400" dirty="0" smtClean="0">
                <a:latin typeface="+mn-lt"/>
              </a:rPr>
              <a:t/>
            </a:r>
            <a:br>
              <a:rPr lang="ru-RU" sz="4400" dirty="0" smtClean="0">
                <a:latin typeface="+mn-lt"/>
              </a:rPr>
            </a:br>
            <a:r>
              <a:rPr lang="ru-RU" sz="4400" dirty="0" smtClean="0">
                <a:latin typeface="+mn-lt"/>
              </a:rPr>
              <a:t> Карелии </a:t>
            </a:r>
            <a:endParaRPr lang="ru-RU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8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080120"/>
          </a:xfrm>
        </p:spPr>
        <p:txBody>
          <a:bodyPr/>
          <a:lstStyle/>
          <a:p>
            <a:r>
              <a:rPr lang="ru-RU" dirty="0" smtClean="0"/>
              <a:t>Водопады парка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533402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11" y="3161167"/>
            <a:ext cx="3808091" cy="32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936104"/>
          </a:xfrm>
        </p:spPr>
        <p:txBody>
          <a:bodyPr/>
          <a:lstStyle/>
          <a:p>
            <a:r>
              <a:rPr lang="ru-RU" dirty="0" smtClean="0"/>
              <a:t>Парк «</a:t>
            </a:r>
            <a:r>
              <a:rPr lang="ru-RU" dirty="0" err="1" smtClean="0"/>
              <a:t>Рускеала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2" y="1412776"/>
            <a:ext cx="4364232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37909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772816"/>
            <a:ext cx="7478216" cy="3742352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1741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936104"/>
          </a:xfrm>
        </p:spPr>
        <p:txBody>
          <a:bodyPr/>
          <a:lstStyle/>
          <a:p>
            <a:r>
              <a:rPr lang="ru-RU" dirty="0" smtClean="0"/>
              <a:t>Заповедник «Кивач»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4534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864096"/>
          </a:xfrm>
        </p:spPr>
        <p:txBody>
          <a:bodyPr/>
          <a:lstStyle/>
          <a:p>
            <a:r>
              <a:rPr lang="ru-RU" dirty="0" smtClean="0"/>
              <a:t>ВОДОПАД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572000" cy="2806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2924944"/>
            <a:ext cx="606705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1080120"/>
          </a:xfrm>
        </p:spPr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572000" cy="3498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628800"/>
            <a:ext cx="5391041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84" y="2181076"/>
            <a:ext cx="5036984" cy="3120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32" y="2636912"/>
            <a:ext cx="4800279" cy="3767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01008"/>
            <a:ext cx="56266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Объекты заповедника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484784"/>
            <a:ext cx="5504977" cy="2928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5612170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26" y="3212976"/>
            <a:ext cx="534916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3"/>
            <a:ext cx="7776864" cy="568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152128"/>
          </a:xfrm>
        </p:spPr>
        <p:txBody>
          <a:bodyPr/>
          <a:lstStyle/>
          <a:p>
            <a:r>
              <a:rPr lang="ru-RU" dirty="0" smtClean="0"/>
              <a:t>Животные зоопарка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57200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4" y="1623951"/>
            <a:ext cx="4400103" cy="2832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3860800" cy="4121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2002660"/>
            <a:ext cx="6012037" cy="37305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6295768" cy="3235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95" y="2797100"/>
            <a:ext cx="5976664" cy="3013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97510"/>
            <a:ext cx="4665210" cy="384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8054280" cy="864096"/>
          </a:xfrm>
        </p:spPr>
        <p:txBody>
          <a:bodyPr/>
          <a:lstStyle/>
          <a:p>
            <a:r>
              <a:rPr lang="ru-RU" dirty="0" smtClean="0"/>
              <a:t> Животные зоопарка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829050" cy="260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4006850" cy="247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3879850" cy="287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22" y="1173013"/>
            <a:ext cx="3173268" cy="35420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5184576" cy="3926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51" y="2814776"/>
            <a:ext cx="5682392" cy="34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1080120"/>
          </a:xfrm>
        </p:spPr>
        <p:txBody>
          <a:bodyPr/>
          <a:lstStyle/>
          <a:p>
            <a:r>
              <a:rPr lang="ru-RU" dirty="0"/>
              <a:t>Парк «</a:t>
            </a:r>
            <a:r>
              <a:rPr lang="ru-RU" dirty="0" err="1"/>
              <a:t>Рускеала</a:t>
            </a:r>
            <a:r>
              <a:rPr lang="ru-RU" dirty="0"/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3"/>
            <a:ext cx="7992888" cy="52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</TotalTime>
  <Words>32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Достопримечательности   Карелии </vt:lpstr>
      <vt:lpstr>Заповедник «Кивач»</vt:lpstr>
      <vt:lpstr>ВОДОПАД</vt:lpstr>
      <vt:lpstr>ЖИВОТНЫЙ МИР</vt:lpstr>
      <vt:lpstr>Объекты заповедника </vt:lpstr>
      <vt:lpstr>Презентация PowerPoint</vt:lpstr>
      <vt:lpstr>Животные зоопарка</vt:lpstr>
      <vt:lpstr> Животные зоопарка </vt:lpstr>
      <vt:lpstr>Парк «Рускеала»</vt:lpstr>
      <vt:lpstr>Водопады парка</vt:lpstr>
      <vt:lpstr>Парк «Рускеала»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  Карелии</dc:title>
  <dc:creator>yavik</dc:creator>
  <cp:lastModifiedBy>1</cp:lastModifiedBy>
  <cp:revision>9</cp:revision>
  <dcterms:created xsi:type="dcterms:W3CDTF">2023-11-26T13:48:00Z</dcterms:created>
  <dcterms:modified xsi:type="dcterms:W3CDTF">2023-12-06T14:05:58Z</dcterms:modified>
</cp:coreProperties>
</file>