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7" r:id="rId4"/>
    <p:sldId id="268" r:id="rId5"/>
    <p:sldId id="271" r:id="rId6"/>
    <p:sldId id="259" r:id="rId7"/>
    <p:sldId id="265" r:id="rId8"/>
    <p:sldId id="262" r:id="rId9"/>
    <p:sldId id="264" r:id="rId10"/>
    <p:sldId id="261" r:id="rId11"/>
    <p:sldId id="263" r:id="rId12"/>
    <p:sldId id="267" r:id="rId13"/>
    <p:sldId id="266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9" d="100"/>
          <a:sy n="39" d="100"/>
        </p:scale>
        <p:origin x="-2309" y="-1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4907-CEAF-43D0-9A83-4D5C92862810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F3B7-6680-4E5B-8ABC-8B334243C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56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4907-CEAF-43D0-9A83-4D5C92862810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F3B7-6680-4E5B-8ABC-8B334243C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8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4907-CEAF-43D0-9A83-4D5C92862810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F3B7-6680-4E5B-8ABC-8B334243C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1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4907-CEAF-43D0-9A83-4D5C92862810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F3B7-6680-4E5B-8ABC-8B334243C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4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4907-CEAF-43D0-9A83-4D5C92862810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F3B7-6680-4E5B-8ABC-8B334243C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4907-CEAF-43D0-9A83-4D5C92862810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F3B7-6680-4E5B-8ABC-8B334243C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09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4907-CEAF-43D0-9A83-4D5C92862810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F3B7-6680-4E5B-8ABC-8B334243C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12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4907-CEAF-43D0-9A83-4D5C92862810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F3B7-6680-4E5B-8ABC-8B334243C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2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4907-CEAF-43D0-9A83-4D5C92862810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F3B7-6680-4E5B-8ABC-8B334243C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909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4907-CEAF-43D0-9A83-4D5C92862810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F3B7-6680-4E5B-8ABC-8B334243C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4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4907-CEAF-43D0-9A83-4D5C92862810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F3B7-6680-4E5B-8ABC-8B334243C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55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84907-CEAF-43D0-9A83-4D5C92862810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7F3B7-6680-4E5B-8ABC-8B334243C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5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декабря- 99 лет со дня рождения Владимира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Шаинского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(1925-2024)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41" y="1690688"/>
            <a:ext cx="6889748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38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168" y="48126"/>
            <a:ext cx="9079831" cy="680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05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15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36" y="139014"/>
            <a:ext cx="11738918" cy="660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62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89" y="194618"/>
            <a:ext cx="11615352" cy="653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23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0" y="76504"/>
            <a:ext cx="10978987" cy="678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93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10" y="2001794"/>
            <a:ext cx="5859289" cy="48562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67" y="0"/>
            <a:ext cx="6744041" cy="379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0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760118" cy="50598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117" y="2536658"/>
            <a:ext cx="6482013" cy="432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64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97" y="209639"/>
            <a:ext cx="11366647" cy="641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9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5" y="0"/>
            <a:ext cx="10287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7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24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19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6384"/>
            <a:ext cx="6395652" cy="42637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134" y="2471350"/>
            <a:ext cx="5848865" cy="438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79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09" y="0"/>
            <a:ext cx="10312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494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12</Words>
  <Application>Microsoft Office PowerPoint</Application>
  <PresentationFormat>Произвольный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12 декабря- 99 лет со дня рождения Владимира Шаинского (1925-2024)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roman</dc:creator>
  <cp:lastModifiedBy>Acer</cp:lastModifiedBy>
  <cp:revision>9</cp:revision>
  <dcterms:created xsi:type="dcterms:W3CDTF">2024-12-09T18:33:25Z</dcterms:created>
  <dcterms:modified xsi:type="dcterms:W3CDTF">2024-12-15T08:13:48Z</dcterms:modified>
</cp:coreProperties>
</file>