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75" r:id="rId3"/>
    <p:sldId id="277" r:id="rId4"/>
    <p:sldId id="263" r:id="rId5"/>
    <p:sldId id="259" r:id="rId6"/>
    <p:sldId id="282" r:id="rId7"/>
    <p:sldId id="265" r:id="rId8"/>
    <p:sldId id="278" r:id="rId9"/>
    <p:sldId id="283" r:id="rId10"/>
    <p:sldId id="276" r:id="rId11"/>
    <p:sldId id="284" r:id="rId12"/>
    <p:sldId id="286" r:id="rId13"/>
    <p:sldId id="285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>
        <p:scale>
          <a:sx n="96" d="100"/>
          <a:sy n="96" d="100"/>
        </p:scale>
        <p:origin x="-187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ли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4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8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9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1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3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5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8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3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5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6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1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3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5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6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8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0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1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2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4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5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7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8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9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0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1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2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63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0" name="Полилиния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8" name="Рисунок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Широкий 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олилиния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олилиния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" name="Полилиния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Рисунок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9" name="Полилиния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олилиния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олилиния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Рисунок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Рисунок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Полилиния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6" name="Рисунок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Полилиния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олилиния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олилиния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8" name="Рисунок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Полилиния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Полилиния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Полилиния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" name="Полилиния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Рисунок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9" name="Полилиния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2" name="Полилиния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5" name="Полилиния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Полилиния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Полилиния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8" name="Полилиния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Полилиния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0" name="Рисунок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1" name="Рисунок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2" name="Рисунок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3" name="Рисунок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прямоугольных рисунка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9" name="Полилиния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Полилиния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Полилиния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2" name="Полилиния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Полилиния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Полилиния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Полилиния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9" name="Рисунок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1" name="Прямоугольник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Полилиния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7" name="Полилиния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50" name="Полилиния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1" name="Полилиния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7" name="Полилиния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0" name="Полилиния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</a:t>
            </a:r>
            <a:r>
              <a:rPr lang="ru-RU" noProof="0" dirty="0" smtClean="0"/>
              <a:t>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ru-RU" smtClean="0"/>
              <a:pPr/>
              <a:t>24.05.2026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373291" y="214489"/>
            <a:ext cx="3657600" cy="6643511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19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Проект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9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«ЗЕЛЕНАЯ ЛАБОРАТОРИЯ»</a:t>
            </a:r>
          </a:p>
          <a:p>
            <a:pPr algn="ctr"/>
            <a:endParaRPr lang="ru-RU" sz="19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Лабораторию открыли,</a:t>
            </a:r>
          </a:p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Опыты мы проводили,</a:t>
            </a:r>
          </a:p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И хотим вам рассказать:</a:t>
            </a:r>
          </a:p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Все, все, все хотим мы знать!</a:t>
            </a:r>
          </a:p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Как наш опыт получился?</a:t>
            </a:r>
          </a:p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Сколько времени он длился?</a:t>
            </a:r>
          </a:p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Удивляемся всему:</a:t>
            </a:r>
          </a:p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Как? Зачем? И почему?</a:t>
            </a:r>
          </a:p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Интересные моменты</a:t>
            </a:r>
          </a:p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Эти все эксперименты!!!</a:t>
            </a:r>
            <a:endParaRPr lang="ru-RU" sz="19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Старшая группа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«Солнышко»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Воспитатель: Петрова Н.А.          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 descr="gNWlFzALA7MouKebJY8EamqQEdoeMi1-HgZC8CFESOyOcoJE1u8vxycZmypzMdvJED2Crr3gVuCQW_Bl11SJTA5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56" r="856"/>
          <a:stretch>
            <a:fillRect/>
          </a:stretch>
        </p:blipFill>
        <p:spPr>
          <a:xfrm>
            <a:off x="1366089" y="1302198"/>
            <a:ext cx="5890046" cy="4104000"/>
          </a:xfrm>
        </p:spPr>
      </p:pic>
    </p:spTree>
    <p:extLst>
      <p:ext uri="{BB962C8B-B14F-4D97-AF65-F5344CB8AC3E}">
        <p14:creationId xmlns:p14="http://schemas.microsoft.com/office/powerpoint/2010/main" val="40190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60415_081305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5597" b="5597"/>
          <a:stretch>
            <a:fillRect/>
          </a:stretch>
        </p:blipFill>
        <p:spPr/>
      </p:pic>
      <p:sp>
        <p:nvSpPr>
          <p:cNvPr id="13" name="Прямоугольник 12"/>
          <p:cNvSpPr/>
          <p:nvPr/>
        </p:nvSpPr>
        <p:spPr>
          <a:xfrm>
            <a:off x="7969956" y="4163958"/>
            <a:ext cx="28335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Опыт 4.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Можно ли вырастить зеленый лук из луковиц?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969956" y="4163958"/>
            <a:ext cx="28335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Опыт 5.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Какие условия нужны для проращивания фасоли??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Collage_20260516_221349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597" b="55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5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lage_20260516_221334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3041" b="130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06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0159" y="1432192"/>
            <a:ext cx="565165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В лаборатории можно много узнать!</a:t>
            </a:r>
          </a:p>
          <a:p>
            <a:r>
              <a:rPr lang="ru-RU" sz="2400" b="1" dirty="0" smtClean="0"/>
              <a:t>Важно потрогать, увидеть, понять!</a:t>
            </a:r>
          </a:p>
          <a:p>
            <a:r>
              <a:rPr lang="ru-RU" sz="2400" b="1" dirty="0" smtClean="0"/>
              <a:t>Все эти опыты, эксперименты - </a:t>
            </a:r>
          </a:p>
          <a:p>
            <a:r>
              <a:rPr lang="ru-RU" sz="2400" b="1" dirty="0" smtClean="0"/>
              <a:t>Волшебные в жизни детишек моменты!</a:t>
            </a:r>
          </a:p>
          <a:p>
            <a:r>
              <a:rPr lang="ru-RU" sz="2400" b="1" dirty="0" smtClean="0"/>
              <a:t>Мы много узнали и изучили.        </a:t>
            </a:r>
          </a:p>
          <a:p>
            <a:r>
              <a:rPr lang="ru-RU" sz="2400" b="1" dirty="0" smtClean="0"/>
              <a:t>Новые знания мы получили.</a:t>
            </a:r>
          </a:p>
          <a:p>
            <a:r>
              <a:rPr lang="ru-RU" sz="2400" b="1" dirty="0" smtClean="0"/>
              <a:t>Что важно для роста растений друзья?</a:t>
            </a:r>
          </a:p>
          <a:p>
            <a:r>
              <a:rPr lang="ru-RU" sz="2400" b="1" dirty="0" smtClean="0"/>
              <a:t>-СОЛНЦЕ, ВОЗДУХ И ВОДА!</a:t>
            </a:r>
          </a:p>
          <a:p>
            <a:r>
              <a:rPr lang="ru-RU" dirty="0" smtClean="0"/>
              <a:t>                                                                                  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40190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24081" y="1449117"/>
            <a:ext cx="3136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Опыт 1.</a:t>
            </a:r>
          </a:p>
          <a:p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Можно ли вырастить новое растение из черенков </a:t>
            </a:r>
            <a:r>
              <a:rPr lang="ru-RU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каланхоэ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и герани?</a:t>
            </a:r>
            <a:endParaRPr lang="ru-RU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Рисунок 12" descr="ZRh8SwLCs3Q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5597" b="5597"/>
          <a:stretch>
            <a:fillRect/>
          </a:stretch>
        </p:blipFill>
        <p:spPr/>
      </p:pic>
      <p:pic>
        <p:nvPicPr>
          <p:cNvPr id="14" name="Рисунок 13" descr="oJqTMe-WG6k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9879" r="98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72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20260406_075539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t="29211" b="292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60406_081649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25024" b="25024"/>
          <a:stretch>
            <a:fillRect/>
          </a:stretch>
        </p:blipFill>
        <p:spPr/>
      </p:pic>
      <p:pic>
        <p:nvPicPr>
          <p:cNvPr id="10" name="Рисунок 9" descr="IMG_20260406_075337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24899" b="24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6000" y="6303623"/>
            <a:ext cx="9731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Ростки высажены в контейнеры с землей 10.04.</a:t>
            </a:r>
            <a:endParaRPr lang="ru-RU" dirty="0"/>
          </a:p>
        </p:txBody>
      </p:sp>
      <p:pic>
        <p:nvPicPr>
          <p:cNvPr id="5" name="Рисунок 4" descr="IMG_20260516_185809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t="7845" b="7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06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Опыт 2.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Как влияет солнечный свет на рост лука?</a:t>
            </a:r>
          </a:p>
          <a:p>
            <a:endParaRPr lang="ru-RU" dirty="0"/>
          </a:p>
        </p:txBody>
      </p:sp>
      <p:pic>
        <p:nvPicPr>
          <p:cNvPr id="11" name="Рисунок 10" descr="IMG_20260415_08274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1568" b="11568"/>
          <a:stretch>
            <a:fillRect/>
          </a:stretch>
        </p:blipFill>
        <p:spPr/>
      </p:pic>
      <p:pic>
        <p:nvPicPr>
          <p:cNvPr id="12" name="Рисунок 11" descr="IMG_20260415_082834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t="11568" b="11568"/>
          <a:stretch>
            <a:fillRect/>
          </a:stretch>
        </p:blipFill>
        <p:spPr/>
      </p:pic>
      <p:pic>
        <p:nvPicPr>
          <p:cNvPr id="13" name="Рисунок 12" descr="IMG_20260415_082947.jp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/>
          <a:srcRect t="11581" b="115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0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60516_204849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3041" b="130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06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24081" y="1449117"/>
            <a:ext cx="3136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Опыт 3.</a:t>
            </a:r>
          </a:p>
          <a:p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Можно ли вырастить новое растение из отходов клубней овощей?</a:t>
            </a:r>
            <a:endParaRPr lang="ru-RU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Рисунок 8" descr="IMG_20260424_122650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25024" b="25024"/>
          <a:stretch>
            <a:fillRect/>
          </a:stretch>
        </p:blipFill>
        <p:spPr/>
      </p:pic>
      <p:pic>
        <p:nvPicPr>
          <p:cNvPr id="10" name="Рисунок 9" descr="scan_IMG_20260424_112947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18181" b="18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72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25407" y="705080"/>
            <a:ext cx="80643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ГИМНАСТИКА ДЛЯ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РАСТЕНИЙ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Раз, два, три, повернись,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 в растение превратись!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имнастика для «корешков»: топают ногами, приседают, поднимают ноги вперед.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Гимнастика для «стебельков»: вытягивают руки вверх,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раскачиваются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вправо-влево.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имнастика для «листиков»: опускают и поднимают руки, наклоняют руки вправо-влево, хлопают в ладоши.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имнастику для «цветочков»:раскрывают и закрывают ладошки, делают «фонарики» сжимают и разжимают пальцы.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D:\Документы\Занятие по экспеементированию\IMG_20260417_110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63465" y="-13253156"/>
            <a:ext cx="2299939" cy="24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9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avesAlbum_16x9_TP103488834" id="{2033C654-B33D-48E7-9042-571A83FB1C79}" vid="{FA3E9142-95BF-43CF-8931-C9943FAD2935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Семейный фотоальбом (оформление в виде зеленых листьев)</Template>
  <TotalTime>0</TotalTime>
  <Words>167</Words>
  <Application>Microsoft Office PowerPoint</Application>
  <PresentationFormat>Произвольный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LeavesAlbum_16x9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ЗЕЛЕНАЯ ЛАБОРАТОРИЯ</dc:title>
  <dc:creator/>
  <cp:lastModifiedBy/>
  <cp:revision>1</cp:revision>
  <dcterms:created xsi:type="dcterms:W3CDTF">2018-04-04T20:30:44Z</dcterms:created>
  <dcterms:modified xsi:type="dcterms:W3CDTF">2026-05-24T15:48:13Z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