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там Римович\Downloads\7a6caa1961eaf8db370ba003d67798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6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там Римович\Downloads\stend-o-vrede-tabakokur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9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там Римович\Download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7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там Римович\Download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8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там Римович\Downloads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3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там Римович\Downloads\2016_11_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789"/>
            <a:ext cx="9143999" cy="70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3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8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устам Римович\Downloads\c36d80870b9a74748f6e50af4364b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3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там Римович\Downloads\ky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30"/>
            <a:ext cx="9144000" cy="67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0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там Римович\Downloads\d4aa00158fb78eb5fc432019eb28d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230"/>
            <a:ext cx="8424936" cy="65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0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устам Римович\Downloads\e3e4c89c8ee6521c6be0b3e9a5f2d1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"/>
            <a:ext cx="9144000" cy="6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9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устам Римович\Downloads\c495ff54a01715157308b7865cd8b4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38" y="1"/>
            <a:ext cx="921693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1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там Римович\Downloads\20170111094637zatal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2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там Римович\Downloads\b8f67d4a97b5991_855.1265402c71_g-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7" y="188640"/>
            <a:ext cx="884309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8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там Римович\Downloads\Pravda-i-mifyi-o-narkotik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970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Римович</dc:creator>
  <cp:lastModifiedBy>Рустам Римович</cp:lastModifiedBy>
  <cp:revision>10</cp:revision>
  <dcterms:created xsi:type="dcterms:W3CDTF">2018-12-14T10:58:19Z</dcterms:created>
  <dcterms:modified xsi:type="dcterms:W3CDTF">2019-02-21T12:01:55Z</dcterms:modified>
</cp:coreProperties>
</file>