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4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08.07.2026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08.07.2026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08.07.2026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08.07.2026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08.07.2026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08.07.2026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08.07.2026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08.07.2026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08.07.2026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08.07.2026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08.07.2026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08.07.2026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11560" y="1700808"/>
            <a:ext cx="7772400" cy="2664296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ПАМЯТКА</a:t>
            </a:r>
            <a:br>
              <a:rPr lang="ru-RU" dirty="0" smtClean="0"/>
            </a:br>
            <a:r>
              <a:rPr lang="ru-RU" dirty="0" smtClean="0"/>
              <a:t>по </a:t>
            </a:r>
            <a:r>
              <a:rPr lang="ru-RU" dirty="0"/>
              <a:t>вопросам ограничения доступа в социальные сети и мессенджеры детей до 14 лет с учетом действующего законодательства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699792" y="4797152"/>
            <a:ext cx="3776464" cy="1152128"/>
          </a:xfrm>
        </p:spPr>
        <p:txBody>
          <a:bodyPr>
            <a:normAutofit/>
          </a:bodyPr>
          <a:lstStyle/>
          <a:p>
            <a:r>
              <a:rPr lang="ru-RU" dirty="0" smtClean="0"/>
              <a:t>Для родителей и педагогов</a:t>
            </a: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5796136" y="409780"/>
            <a:ext cx="38884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ГБОУ СО «СОШ №2»</a:t>
            </a:r>
          </a:p>
          <a:p>
            <a:r>
              <a:rPr lang="ru-RU" dirty="0" smtClean="0"/>
              <a:t>Т.Ю.Протопопова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8974659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44624"/>
            <a:ext cx="8229600" cy="1143000"/>
          </a:xfrm>
        </p:spPr>
        <p:txBody>
          <a:bodyPr/>
          <a:lstStyle/>
          <a:p>
            <a:r>
              <a:rPr lang="ru-RU" dirty="0" smtClean="0"/>
              <a:t>С чего начать?</a:t>
            </a:r>
            <a:endParaRPr lang="ru-RU" dirty="0"/>
          </a:p>
        </p:txBody>
      </p:sp>
      <p:pic>
        <p:nvPicPr>
          <p:cNvPr id="4" name="Рисунок 3"/>
          <p:cNvPicPr/>
          <p:nvPr/>
        </p:nvPicPr>
        <p:blipFill rotWithShape="1">
          <a:blip r:embed="rId2"/>
          <a:srcRect l="-1" r="-3420" b="33697"/>
          <a:stretch/>
        </p:blipFill>
        <p:spPr>
          <a:xfrm>
            <a:off x="899592" y="908720"/>
            <a:ext cx="7824146" cy="5760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605116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1252728"/>
          </a:xfrm>
        </p:spPr>
        <p:txBody>
          <a:bodyPr/>
          <a:lstStyle/>
          <a:p>
            <a:r>
              <a:rPr lang="ru-RU" dirty="0" smtClean="0"/>
              <a:t>Ключевые риски</a:t>
            </a:r>
            <a:endParaRPr lang="ru-RU" dirty="0"/>
          </a:p>
        </p:txBody>
      </p:sp>
      <p:pic>
        <p:nvPicPr>
          <p:cNvPr id="4" name="Рисунок 3"/>
          <p:cNvPicPr/>
          <p:nvPr/>
        </p:nvPicPr>
        <p:blipFill rotWithShape="1">
          <a:blip r:embed="rId2"/>
          <a:srcRect t="64994"/>
          <a:stretch/>
        </p:blipFill>
        <p:spPr>
          <a:xfrm>
            <a:off x="720160" y="1340768"/>
            <a:ext cx="6588144" cy="2448272"/>
          </a:xfrm>
          <a:prstGeom prst="rect">
            <a:avLst/>
          </a:prstGeom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3942"/>
          <a:stretch/>
        </p:blipFill>
        <p:spPr bwMode="auto">
          <a:xfrm>
            <a:off x="1476122" y="4003296"/>
            <a:ext cx="7489637" cy="24983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0745504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644" b="23275"/>
          <a:stretch/>
        </p:blipFill>
        <p:spPr bwMode="auto">
          <a:xfrm>
            <a:off x="827584" y="1124744"/>
            <a:ext cx="7311990" cy="54710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4489"/>
            <a:ext cx="8229600" cy="1143000"/>
          </a:xfrm>
        </p:spPr>
        <p:txBody>
          <a:bodyPr/>
          <a:lstStyle/>
          <a:p>
            <a:r>
              <a:rPr lang="ru-RU" dirty="0" smtClean="0"/>
              <a:t>КАК ВЫСТРОИТЬ СОДЕРЖАНИЕ?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1963308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4990"/>
          <a:stretch/>
        </p:blipFill>
        <p:spPr bwMode="auto">
          <a:xfrm>
            <a:off x="316493" y="1556792"/>
            <a:ext cx="8323180" cy="23762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КАК ВЫСТРОИТЬ СОДЕРЖАНИЕ?</a:t>
            </a: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09" b="68967"/>
          <a:stretch/>
        </p:blipFill>
        <p:spPr bwMode="auto">
          <a:xfrm>
            <a:off x="226456" y="4005064"/>
            <a:ext cx="8827507" cy="24482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6499371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/>
        </p:blipFill>
        <p:spPr bwMode="auto">
          <a:xfrm>
            <a:off x="2888439" y="2674938"/>
            <a:ext cx="3375060" cy="3451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404664"/>
            <a:ext cx="8229600" cy="1143000"/>
          </a:xfrm>
        </p:spPr>
        <p:txBody>
          <a:bodyPr/>
          <a:lstStyle/>
          <a:p>
            <a:r>
              <a:rPr lang="ru-RU" dirty="0" smtClean="0"/>
              <a:t>Важное предупреждение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82628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Волна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Волна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Волна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31</TotalTime>
  <Words>29</Words>
  <Application>Microsoft Office PowerPoint</Application>
  <PresentationFormat>Экран (4:3)</PresentationFormat>
  <Paragraphs>9</Paragraphs>
  <Slides>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Волна</vt:lpstr>
      <vt:lpstr>ПАМЯТКА по вопросам ограничения доступа в социальные сети и мессенджеры детей до 14 лет с учетом действующего законодательства</vt:lpstr>
      <vt:lpstr>С чего начать?</vt:lpstr>
      <vt:lpstr>Ключевые риски</vt:lpstr>
      <vt:lpstr>КАК ВЫСТРОИТЬ СОДЕРЖАНИЕ?</vt:lpstr>
      <vt:lpstr>КАК ВЫСТРОИТЬ СОДЕРЖАНИЕ?</vt:lpstr>
      <vt:lpstr>Важное предупреждение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ПАМЯТКА по вопросам ограничения доступа в социальные сети и мессенджеры детей до 14 лет с учетом действующего законодательства</dc:title>
  <dc:creator>Директор</dc:creator>
  <cp:lastModifiedBy>Директор</cp:lastModifiedBy>
  <cp:revision>3</cp:revision>
  <dcterms:created xsi:type="dcterms:W3CDTF">2026-07-08T08:02:40Z</dcterms:created>
  <dcterms:modified xsi:type="dcterms:W3CDTF">2026-07-08T08:35:11Z</dcterms:modified>
</cp:coreProperties>
</file>