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№88 «Цветочный город»</a:t>
            </a:r>
            <a:b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Петрозаводск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27910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«Бульвар Незабудок»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5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Уголок рисования и уголок чтения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22706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20651"/>
            <a:ext cx="1516466" cy="26971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9275"/>
            <a:ext cx="2808312" cy="4994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85" y="3947786"/>
            <a:ext cx="1540175" cy="27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8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Уголок природы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6" y="1484784"/>
            <a:ext cx="4331112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7" y="1844824"/>
            <a:ext cx="4141909" cy="23042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58555"/>
            <a:ext cx="3992813" cy="2261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58555"/>
            <a:ext cx="4067944" cy="22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Уголок настольных дидактических игр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342"/>
            <a:ext cx="5190728" cy="29184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6048672" cy="2880320"/>
          </a:xfrm>
        </p:spPr>
      </p:pic>
    </p:spTree>
    <p:extLst>
      <p:ext uri="{BB962C8B-B14F-4D97-AF65-F5344CB8AC3E}">
        <p14:creationId xmlns:p14="http://schemas.microsoft.com/office/powerpoint/2010/main" val="295195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Уголок уединения («домик под деревом»)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2880320" cy="51228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2791785" cy="4965426"/>
          </a:xfrm>
        </p:spPr>
      </p:pic>
    </p:spTree>
    <p:extLst>
      <p:ext uri="{BB962C8B-B14F-4D97-AF65-F5344CB8AC3E}">
        <p14:creationId xmlns:p14="http://schemas.microsoft.com/office/powerpoint/2010/main" val="49801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Опытно-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э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кспериментальный уголок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807034" cy="27027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4516803" cy="2736304"/>
          </a:xfrm>
        </p:spPr>
      </p:pic>
    </p:spTree>
    <p:extLst>
      <p:ext uri="{BB962C8B-B14F-4D97-AF65-F5344CB8AC3E}">
        <p14:creationId xmlns:p14="http://schemas.microsoft.com/office/powerpoint/2010/main" val="399854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Театральный и музыкальный уголки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21088"/>
            <a:ext cx="4320480" cy="22706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038600" cy="22706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35445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Спортивный уголок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28800"/>
            <a:ext cx="5122893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9" y="3645024"/>
            <a:ext cx="5319323" cy="2990762"/>
          </a:xfrm>
        </p:spPr>
      </p:pic>
    </p:spTree>
    <p:extLst>
      <p:ext uri="{BB962C8B-B14F-4D97-AF65-F5344CB8AC3E}">
        <p14:creationId xmlns:p14="http://schemas.microsoft.com/office/powerpoint/2010/main" val="307380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Строительный уголок (конструирования)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5266928" cy="29613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97730"/>
            <a:ext cx="2880320" cy="5122893"/>
          </a:xfrm>
        </p:spPr>
      </p:pic>
    </p:spTree>
    <p:extLst>
      <p:ext uri="{BB962C8B-B14F-4D97-AF65-F5344CB8AC3E}">
        <p14:creationId xmlns:p14="http://schemas.microsoft.com/office/powerpoint/2010/main" val="368010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Презентация подготовлена воспитателями: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Астратовой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К.В.</a:t>
            </a:r>
          </a:p>
          <a:p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Вайшнарович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Н.В.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5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Наш детский сад называется «Цветочный город»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776"/>
            <a:ext cx="4772667" cy="237626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84984"/>
            <a:ext cx="5019870" cy="2822396"/>
          </a:xfrm>
        </p:spPr>
      </p:pic>
    </p:spTree>
    <p:extLst>
      <p:ext uri="{BB962C8B-B14F-4D97-AF65-F5344CB8AC3E}">
        <p14:creationId xmlns:p14="http://schemas.microsoft.com/office/powerpoint/2010/main" val="128012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Дизайн в детском саду выполнен по мотивам произведений о Незнайке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2414040" cy="29840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00200"/>
            <a:ext cx="2026175" cy="25488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05" y="1666011"/>
            <a:ext cx="3635264" cy="2726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05" y="4584253"/>
            <a:ext cx="4426719" cy="21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2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Вас приветствует группа «Бульвар Незабудок»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829518" cy="2448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46" y="3068960"/>
            <a:ext cx="4322270" cy="3456384"/>
          </a:xfrm>
        </p:spPr>
      </p:pic>
    </p:spTree>
    <p:extLst>
      <p:ext uri="{BB962C8B-B14F-4D97-AF65-F5344CB8AC3E}">
        <p14:creationId xmlns:p14="http://schemas.microsoft.com/office/powerpoint/2010/main" val="24983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Наша раздевалка: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0" y="1844824"/>
            <a:ext cx="7622460" cy="4286162"/>
          </a:xfrm>
        </p:spPr>
      </p:pic>
    </p:spTree>
    <p:extLst>
      <p:ext uri="{BB962C8B-B14F-4D97-AF65-F5344CB8AC3E}">
        <p14:creationId xmlns:p14="http://schemas.microsoft.com/office/powerpoint/2010/main" val="39677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Символ незабудки отражен в дизайне группы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1960473" cy="291654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59" y="1762305"/>
            <a:ext cx="3312368" cy="238403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88952"/>
            <a:ext cx="3275856" cy="2145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54322"/>
            <a:ext cx="3010815" cy="37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Наша группа, совмещённая со спальней: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4584144" cy="29916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5103973" cy="2952328"/>
          </a:xfrm>
        </p:spPr>
      </p:pic>
    </p:spTree>
    <p:extLst>
      <p:ext uri="{BB962C8B-B14F-4D97-AF65-F5344CB8AC3E}">
        <p14:creationId xmlns:p14="http://schemas.microsoft.com/office/powerpoint/2010/main" val="206159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Уголок сюжетно-ролевых игр и атрибуты для игр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7055"/>
            <a:ext cx="4038599" cy="22706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84" y="4437112"/>
            <a:ext cx="4005403" cy="20031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84" y="1705584"/>
            <a:ext cx="3931116" cy="221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093882"/>
            <a:ext cx="3547368" cy="25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Уголок ПДД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38600" cy="22706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8600" cy="22706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0" y="4296278"/>
            <a:ext cx="4176464" cy="2348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54252"/>
            <a:ext cx="397024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5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105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Times New Roman</vt:lpstr>
      <vt:lpstr>Тема Office</vt:lpstr>
      <vt:lpstr>Детский сад №88 «Цветочный город» г. Петрозаводск</vt:lpstr>
      <vt:lpstr>Наш детский сад называется «Цветочный город» </vt:lpstr>
      <vt:lpstr>Дизайн в детском саду выполнен по мотивам произведений о Незнайке</vt:lpstr>
      <vt:lpstr>Вас приветствует группа «Бульвар Незабудок»</vt:lpstr>
      <vt:lpstr>Наша раздевалка:</vt:lpstr>
      <vt:lpstr>Символ незабудки отражен в дизайне группы</vt:lpstr>
      <vt:lpstr>Наша группа, совмещённая со спальней:</vt:lpstr>
      <vt:lpstr>Уголок сюжетно-ролевых игр и атрибуты для игр</vt:lpstr>
      <vt:lpstr>Уголок ПДД</vt:lpstr>
      <vt:lpstr>Уголок рисования и уголок чтения</vt:lpstr>
      <vt:lpstr>Уголок природы</vt:lpstr>
      <vt:lpstr>Уголок настольных дидактических игр</vt:lpstr>
      <vt:lpstr>Уголок уединения («домик под деревом»)</vt:lpstr>
      <vt:lpstr>Опытно-экспериментальный уголок</vt:lpstr>
      <vt:lpstr>Театральный и музыкальный уголки</vt:lpstr>
      <vt:lpstr>Спортивный уголок</vt:lpstr>
      <vt:lpstr>Строительный уголок (конструирования)</vt:lpstr>
      <vt:lpstr>Презентация подготовлена воспитателями: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№88 «Цветочный город» г. Петрозаводск</dc:title>
  <dc:creator>User</dc:creator>
  <cp:lastModifiedBy>MDOU-3</cp:lastModifiedBy>
  <cp:revision>7</cp:revision>
  <dcterms:created xsi:type="dcterms:W3CDTF">2016-11-20T16:57:05Z</dcterms:created>
  <dcterms:modified xsi:type="dcterms:W3CDTF">2016-11-21T08:19:38Z</dcterms:modified>
</cp:coreProperties>
</file>