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56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85842" autoAdjust="0"/>
  </p:normalViewPr>
  <p:slideViewPr>
    <p:cSldViewPr>
      <p:cViewPr varScale="1">
        <p:scale>
          <a:sx n="62" d="100"/>
          <a:sy n="62" d="100"/>
        </p:scale>
        <p:origin x="-15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zpk3qjIvK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90000" dir="5400000" sy="-100000" algn="bl" rotWithShape="0"/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18.11 день матери 1ка\PIC_07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059238" cy="37444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3" name="Picture 3" descr="F:\18.11 день матери 1ка\PIC_07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12776"/>
            <a:ext cx="4059238" cy="367240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18.11 день матери 1ка\PIC_07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944" y="1524000"/>
            <a:ext cx="2571750" cy="4572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267" name="Picture 3" descr="F:\18.11 день матери 1ка\PIC_07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4059238" cy="460851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18.11 день матери 1ка\PIC_0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18.11 день матери 1ка\PIC_0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18.11 день матери 1ка\PIC_0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18.11 день матери 1ка\PIC_0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18.11 день матери 1ка\PIC_0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904655" cy="645333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18.11 день матери 1ка\PIC_07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944" y="1524000"/>
            <a:ext cx="2571750" cy="45720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7411" name="Picture 3" descr="F:\18.11 день матери 1ка\PIC_07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944" y="1524000"/>
            <a:ext cx="2571750" cy="45720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8.11 день матери 1ка\PIC_0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052736"/>
            <a:ext cx="5891336" cy="457200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18.11 день матери 1ка\PIC_07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2857"/>
            <a:ext cx="4059238" cy="281880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9459" name="Picture 3" descr="F:\18.11 день матери 1ка\PIC_07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132856"/>
            <a:ext cx="4059238" cy="280831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6qEbob0Opw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В гостях у сказки</a:t>
            </a: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18.11 день матери 1ка\PIC_07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44825"/>
            <a:ext cx="4059238" cy="310683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0483" name="Picture 3" descr="F:\18.11 день матери 1ка\PIC_07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4059238" cy="309634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0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51717" y="620691"/>
            <a:ext cx="5328598" cy="67687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Самая светящая группа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SCN2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1" y="357166"/>
            <a:ext cx="8215363" cy="619200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635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CS_s0VrgWm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психолога</a:t>
            </a:r>
            <a:endParaRPr lang="ru-RU" dirty="0"/>
          </a:p>
        </p:txBody>
      </p:sp>
      <p:pic>
        <p:nvPicPr>
          <p:cNvPr id="4098" name="Picture 2" descr="F:\CZcxcxzVx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hSWlIDifX4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ku6dBoB24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n6dVfb3sSy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День Матери</a:t>
            </a:r>
            <a:endParaRPr lang="ru-RU" dirty="0"/>
          </a:p>
        </p:txBody>
      </p:sp>
      <p:pic>
        <p:nvPicPr>
          <p:cNvPr id="8194" name="Picture 2" descr="F:\18.11 день матери 1ка\PIC_0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18.11 день матери 1ка\PIC_07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96753"/>
            <a:ext cx="4059238" cy="375490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9219" name="Picture 3" descr="F:\18.11 день матери 1ка\PIC_07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059238" cy="367240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52</TotalTime>
  <Words>13</Words>
  <Application>Microsoft Office PowerPoint</Application>
  <PresentationFormat>Экран (4:3)</PresentationFormat>
  <Paragraphs>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Слайд 1</vt:lpstr>
      <vt:lpstr>В гостях у сказки</vt:lpstr>
      <vt:lpstr>Слайд 3</vt:lpstr>
      <vt:lpstr>Кабинет психолога</vt:lpstr>
      <vt:lpstr>Слайд 5</vt:lpstr>
      <vt:lpstr>Слайд 6</vt:lpstr>
      <vt:lpstr>Слайд 7</vt:lpstr>
      <vt:lpstr>                 День Матери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     Самая светящая группа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Егор</dc:creator>
  <cp:lastModifiedBy>User</cp:lastModifiedBy>
  <cp:revision>19</cp:revision>
  <dcterms:created xsi:type="dcterms:W3CDTF">2016-12-07T17:33:13Z</dcterms:created>
  <dcterms:modified xsi:type="dcterms:W3CDTF">2016-12-08T06:07:37Z</dcterms:modified>
</cp:coreProperties>
</file>