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6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10B821-231F-4068-8137-F4B7378D4902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D78BB-F018-48BC-9234-EE12ED217C8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любимая группа</a:t>
            </a:r>
            <a:endParaRPr lang="ru-RU" dirty="0"/>
          </a:p>
        </p:txBody>
      </p:sp>
      <p:pic>
        <p:nvPicPr>
          <p:cNvPr id="3" name="Рисунок 2" descr="колоколич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05000"/>
            <a:ext cx="7924800" cy="7545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2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Мама найди меня! </a:t>
            </a:r>
            <a:endParaRPr lang="ru-RU" dirty="0"/>
          </a:p>
        </p:txBody>
      </p:sp>
      <p:pic>
        <p:nvPicPr>
          <p:cNvPr id="3" name="Рисунок 2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5638800" cy="51389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новогоднее настроения!</a:t>
            </a:r>
            <a:endParaRPr lang="ru-RU" dirty="0"/>
          </a:p>
        </p:txBody>
      </p:sp>
      <p:pic>
        <p:nvPicPr>
          <p:cNvPr id="5" name="Содержимое 4" descr="2Iw2nthwcQ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2643" y="1920875"/>
            <a:ext cx="2947714" cy="4433888"/>
          </a:xfrm>
        </p:spPr>
      </p:pic>
      <p:pic>
        <p:nvPicPr>
          <p:cNvPr id="6" name="Содержимое 5" descr="wiA7ERP9A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191000" cy="4495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Ура подарки!</a:t>
            </a:r>
            <a:endParaRPr lang="ru-RU" dirty="0"/>
          </a:p>
        </p:txBody>
      </p:sp>
      <p:pic>
        <p:nvPicPr>
          <p:cNvPr id="3" name="Рисунок 2" descr="vcWpkAIBr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7467600" cy="5088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86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Домашняя лаборатория.</a:t>
            </a:r>
            <a:endParaRPr lang="ru-RU" dirty="0"/>
          </a:p>
        </p:txBody>
      </p:sp>
      <p:pic>
        <p:nvPicPr>
          <p:cNvPr id="3" name="Рисунок 2" descr="wCleenBgF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7877104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ib9NtUcXG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3581400" cy="3951288"/>
          </a:xfrm>
        </p:spPr>
      </p:pic>
      <p:pic>
        <p:nvPicPr>
          <p:cNvPr id="8" name="Содержимое 7" descr="mn2TjbdjLCo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31483" y="2514600"/>
            <a:ext cx="2868858" cy="384651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CJdDSQRZ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8856424" cy="48458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 марта! Мальчишки зажигают!</a:t>
            </a:r>
            <a:endParaRPr lang="ru-RU" dirty="0"/>
          </a:p>
        </p:txBody>
      </p:sp>
      <p:pic>
        <p:nvPicPr>
          <p:cNvPr id="3" name="Рисунок 2" descr="ie90bBZEo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772400" cy="48743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066800"/>
          </a:xfrm>
        </p:spPr>
        <p:txBody>
          <a:bodyPr/>
          <a:lstStyle/>
          <a:p>
            <a:r>
              <a:rPr lang="ru-RU" dirty="0" smtClean="0"/>
              <a:t>              Ложкари!</a:t>
            </a:r>
            <a:endParaRPr lang="ru-RU" dirty="0"/>
          </a:p>
        </p:txBody>
      </p:sp>
      <p:pic>
        <p:nvPicPr>
          <p:cNvPr id="3" name="Рисунок 2" descr="20170329_09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620000" cy="4743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dirty="0" smtClean="0"/>
              <a:t>       Ложки – матрешки!     </a:t>
            </a:r>
            <a:endParaRPr lang="ru-RU" dirty="0"/>
          </a:p>
        </p:txBody>
      </p:sp>
      <p:pic>
        <p:nvPicPr>
          <p:cNvPr id="5" name="Содержимое 4" descr="20170330_1257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4038600" cy="4495800"/>
          </a:xfrm>
        </p:spPr>
      </p:pic>
      <p:pic>
        <p:nvPicPr>
          <p:cNvPr id="6" name="Содержимое 5" descr="20170328_1607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86299" y="1562102"/>
            <a:ext cx="4343401" cy="381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0328_1608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38300" y="266700"/>
            <a:ext cx="52578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219200"/>
          </a:xfrm>
        </p:spPr>
        <p:txBody>
          <a:bodyPr/>
          <a:lstStyle/>
          <a:p>
            <a:r>
              <a:rPr lang="ru-RU" dirty="0" smtClean="0"/>
              <a:t>Сказка «Репка»</a:t>
            </a:r>
            <a:endParaRPr lang="ru-RU" dirty="0"/>
          </a:p>
        </p:txBody>
      </p:sp>
      <p:pic>
        <p:nvPicPr>
          <p:cNvPr id="3" name="Рисунок 2" descr="bRUWalKsl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7402057" cy="49212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        Лук зеленый друг!</a:t>
            </a:r>
            <a:endParaRPr lang="ru-RU" dirty="0"/>
          </a:p>
        </p:txBody>
      </p:sp>
      <p:pic>
        <p:nvPicPr>
          <p:cNvPr id="3" name="Рисунок 2" descr="20170329_154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864" y="1720248"/>
            <a:ext cx="8606136" cy="443290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405_113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685800"/>
            <a:ext cx="4038600" cy="4648199"/>
          </a:xfrm>
        </p:spPr>
      </p:pic>
      <p:pic>
        <p:nvPicPr>
          <p:cNvPr id="6" name="Содержимое 5" descr="20170405_1136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685800"/>
            <a:ext cx="4038600" cy="4571999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405_1138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4038600" cy="4495799"/>
          </a:xfrm>
        </p:spPr>
      </p:pic>
      <p:pic>
        <p:nvPicPr>
          <p:cNvPr id="6" name="Содержимое 5" descr="20170405_1152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038600" cy="449579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405_1152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4038600" cy="4237039"/>
          </a:xfrm>
        </p:spPr>
      </p:pic>
      <p:pic>
        <p:nvPicPr>
          <p:cNvPr id="6" name="Содержимое 5" descr="20170405_1153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762000"/>
            <a:ext cx="4038600" cy="423703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405_115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609600"/>
            <a:ext cx="8046156" cy="55165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405_170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838200"/>
            <a:ext cx="4038600" cy="4876799"/>
          </a:xfrm>
        </p:spPr>
      </p:pic>
      <p:pic>
        <p:nvPicPr>
          <p:cNvPr id="6" name="Содержимое 5" descr="20170329_074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54859" y="1455342"/>
            <a:ext cx="5120480" cy="3733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0329_075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90501" y="1562101"/>
            <a:ext cx="5029201" cy="3581400"/>
          </a:xfrm>
        </p:spPr>
      </p:pic>
      <p:pic>
        <p:nvPicPr>
          <p:cNvPr id="6" name="Содержимое 5" descr="20170405_1656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86880" y="1920875"/>
            <a:ext cx="3561239" cy="443388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Зимняя эстафета!</a:t>
            </a:r>
            <a:endParaRPr lang="ru-RU" dirty="0"/>
          </a:p>
        </p:txBody>
      </p:sp>
      <p:pic>
        <p:nvPicPr>
          <p:cNvPr id="5" name="Содержимое 4" descr="Dp7KUZi2BF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4038600" cy="4114800"/>
          </a:xfrm>
        </p:spPr>
      </p:pic>
      <p:pic>
        <p:nvPicPr>
          <p:cNvPr id="8" name="Содержимое 7" descr="u90ClUmfTv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38600" cy="400528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524000"/>
          </a:xfrm>
        </p:spPr>
        <p:txBody>
          <a:bodyPr/>
          <a:lstStyle/>
          <a:p>
            <a:r>
              <a:rPr lang="ru-RU" dirty="0" smtClean="0"/>
              <a:t>   Наша дружная семья!   </a:t>
            </a:r>
            <a:endParaRPr lang="ru-RU" dirty="0"/>
          </a:p>
        </p:txBody>
      </p:sp>
      <p:pic>
        <p:nvPicPr>
          <p:cNvPr id="3" name="Рисунок 2" descr="i8xAbpYBU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0"/>
            <a:ext cx="8686800" cy="488632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219200"/>
          </a:xfrm>
        </p:spPr>
        <p:txBody>
          <a:bodyPr/>
          <a:lstStyle/>
          <a:p>
            <a:r>
              <a:rPr lang="ru-RU" dirty="0" smtClean="0"/>
              <a:t>Спасибо за внимания!</a:t>
            </a:r>
            <a:endParaRPr lang="ru-RU" dirty="0"/>
          </a:p>
        </p:txBody>
      </p:sp>
      <p:pic>
        <p:nvPicPr>
          <p:cNvPr id="3" name="Рисунок 2" descr="смешной л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7247760" cy="48257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199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Тянем потянем вытянуть не можем?</a:t>
            </a:r>
            <a:endParaRPr lang="ru-RU" dirty="0"/>
          </a:p>
        </p:txBody>
      </p:sp>
      <p:pic>
        <p:nvPicPr>
          <p:cNvPr id="3" name="Рисунок 2" descr="fkyLyFpHt4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620000" cy="5066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s_yS2q-w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239630" cy="54780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светящие!</a:t>
            </a:r>
            <a:endParaRPr lang="ru-RU" dirty="0"/>
          </a:p>
        </p:txBody>
      </p:sp>
      <p:pic>
        <p:nvPicPr>
          <p:cNvPr id="3" name="Рисунок 2" descr="h3XfMLQfuh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981200"/>
            <a:ext cx="7696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686800" cy="1524000"/>
          </a:xfrm>
        </p:spPr>
        <p:txBody>
          <a:bodyPr/>
          <a:lstStyle/>
          <a:p>
            <a:r>
              <a:rPr lang="ru-RU" dirty="0" smtClean="0"/>
              <a:t>         Праздник мам!</a:t>
            </a:r>
            <a:endParaRPr lang="ru-RU" dirty="0"/>
          </a:p>
        </p:txBody>
      </p:sp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607" y="1481958"/>
            <a:ext cx="8783393" cy="5376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стилисты-папы.</a:t>
            </a:r>
            <a:endParaRPr lang="ru-RU" dirty="0"/>
          </a:p>
        </p:txBody>
      </p:sp>
      <p:pic>
        <p:nvPicPr>
          <p:cNvPr id="3" name="Рисунок 2" descr="Рисунок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828800"/>
            <a:ext cx="8458200" cy="47584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514426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мамы рулят!!!!</a:t>
            </a:r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26521" y="1920875"/>
            <a:ext cx="2499958" cy="4433888"/>
          </a:xfrm>
        </p:spPr>
      </p:pic>
      <p:pic>
        <p:nvPicPr>
          <p:cNvPr id="6" name="Содержимое 5" descr="Рисунок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3781" y="1920875"/>
            <a:ext cx="3907437" cy="44338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77</Words>
  <Application>Microsoft Office PowerPoint</Application>
  <PresentationFormat>Экран (4:3)</PresentationFormat>
  <Paragraphs>18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Наша любимая группа</vt:lpstr>
      <vt:lpstr>Сказка «Репка»</vt:lpstr>
      <vt:lpstr>Тянем потянем вытянуть не можем?</vt:lpstr>
      <vt:lpstr>Слайд 4</vt:lpstr>
      <vt:lpstr>Самые светящие!</vt:lpstr>
      <vt:lpstr>         Праздник мам!</vt:lpstr>
      <vt:lpstr>Наши стилисты-папы.</vt:lpstr>
      <vt:lpstr>Слайд 8</vt:lpstr>
      <vt:lpstr>Наши мамы рулят!!!!</vt:lpstr>
      <vt:lpstr>        Мама найди меня! </vt:lpstr>
      <vt:lpstr>Спасибо за новогоднее настроения!</vt:lpstr>
      <vt:lpstr>           Ура подарки!</vt:lpstr>
      <vt:lpstr>      Домашняя лаборатория.</vt:lpstr>
      <vt:lpstr>Слайд 14</vt:lpstr>
      <vt:lpstr>Слайд 15</vt:lpstr>
      <vt:lpstr>8 марта! Мальчишки зажигают!</vt:lpstr>
      <vt:lpstr>              Ложкари!</vt:lpstr>
      <vt:lpstr>       Ложки – матрешки!     </vt:lpstr>
      <vt:lpstr>Слайд 19</vt:lpstr>
      <vt:lpstr>        Лук зеленый друг!</vt:lpstr>
      <vt:lpstr>Слайд 21</vt:lpstr>
      <vt:lpstr>Слайд 22</vt:lpstr>
      <vt:lpstr>Слайд 23</vt:lpstr>
      <vt:lpstr>Слайд 24</vt:lpstr>
      <vt:lpstr>Слайд 25</vt:lpstr>
      <vt:lpstr>Слайд 26</vt:lpstr>
      <vt:lpstr>       Зимняя эстафета!</vt:lpstr>
      <vt:lpstr>   Наша дружная семья!   </vt:lpstr>
      <vt:lpstr>Спасибо за внимания!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любимая группа</dc:title>
  <dc:creator>User</dc:creator>
  <cp:lastModifiedBy>Егор</cp:lastModifiedBy>
  <cp:revision>2</cp:revision>
  <dcterms:created xsi:type="dcterms:W3CDTF">2017-05-18T14:31:43Z</dcterms:created>
  <dcterms:modified xsi:type="dcterms:W3CDTF">2017-05-18T17:24:43Z</dcterms:modified>
</cp:coreProperties>
</file>