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318" r:id="rId3"/>
    <p:sldId id="263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99"/>
    <a:srgbClr val="0000FF"/>
    <a:srgbClr val="66CCFF"/>
    <a:srgbClr val="0099FF"/>
    <a:srgbClr val="0000CC"/>
    <a:srgbClr val="A50021"/>
    <a:srgbClr val="CCECFF"/>
    <a:srgbClr val="99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3407" autoAdjust="0"/>
  </p:normalViewPr>
  <p:slideViewPr>
    <p:cSldViewPr>
      <p:cViewPr varScale="1">
        <p:scale>
          <a:sx n="67" d="100"/>
          <a:sy n="67" d="100"/>
        </p:scale>
        <p:origin x="7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E4DE4-A045-4E1B-9BFD-8FDF72759DFE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3FDDB-BA87-42F8-9278-FD0316BC45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7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483E-CF04-4ABD-B9BF-918747CBBD5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40D8-0DFC-40CE-AF69-0284D3E7B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483E-CF04-4ABD-B9BF-918747CBBD5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40D8-0DFC-40CE-AF69-0284D3E7B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483E-CF04-4ABD-B9BF-918747CBBD5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40D8-0DFC-40CE-AF69-0284D3E7B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483E-CF04-4ABD-B9BF-918747CBBD5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40D8-0DFC-40CE-AF69-0284D3E7B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483E-CF04-4ABD-B9BF-918747CBBD5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40D8-0DFC-40CE-AF69-0284D3E7B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483E-CF04-4ABD-B9BF-918747CBBD5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40D8-0DFC-40CE-AF69-0284D3E7B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483E-CF04-4ABD-B9BF-918747CBBD5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40D8-0DFC-40CE-AF69-0284D3E7B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483E-CF04-4ABD-B9BF-918747CBBD5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40D8-0DFC-40CE-AF69-0284D3E7B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483E-CF04-4ABD-B9BF-918747CBBD5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40D8-0DFC-40CE-AF69-0284D3E7B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483E-CF04-4ABD-B9BF-918747CBBD5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40D8-0DFC-40CE-AF69-0284D3E7B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483E-CF04-4ABD-B9BF-918747CBBD5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240D8-0DFC-40CE-AF69-0284D3E7B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483E-CF04-4ABD-B9BF-918747CBBD57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240D8-0DFC-40CE-AF69-0284D3E7B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652963"/>
            <a:ext cx="6400800" cy="1752600"/>
          </a:xfrm>
        </p:spPr>
        <p:txBody>
          <a:bodyPr/>
          <a:lstStyle/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042988" y="188913"/>
            <a:ext cx="7848600" cy="1585912"/>
          </a:xfrm>
        </p:spPr>
        <p:txBody>
          <a:bodyPr/>
          <a:lstStyle/>
          <a:p>
            <a:endParaRPr lang="ru-RU" sz="3500" b="1" i="1">
              <a:latin typeface="Gautami" pitchFamily="2"/>
            </a:endParaRPr>
          </a:p>
        </p:txBody>
      </p:sp>
      <p:pic>
        <p:nvPicPr>
          <p:cNvPr id="2064" name="Picture 16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0635" cy="6862866"/>
          </a:xfrm>
          <a:prstGeom prst="rect">
            <a:avLst/>
          </a:prstGeom>
          <a:noFill/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331640" y="1268760"/>
            <a:ext cx="687786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Сказочный мир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3600" b="1" dirty="0" err="1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err="1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узьмук</a:t>
            </a:r>
            <a:endParaRPr lang="ru-RU" sz="3600" b="1" dirty="0" smtClean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Семейное рукотворное чудо 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«Пряничный домик»</a:t>
            </a:r>
          </a:p>
          <a:p>
            <a:pPr algn="ctr"/>
            <a:endParaRPr lang="ru-RU" sz="36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7" name="Picture 2" descr="C:\Documents and Settings\Admin\Мои документы\мама\Мои рисунки\анимации\rul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-714573">
            <a:off x="291089" y="1504003"/>
            <a:ext cx="697441" cy="289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" descr="26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46672">
            <a:off x="7688386" y="404176"/>
            <a:ext cx="1296988" cy="181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Новая папка\13594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5372" y="467207"/>
            <a:ext cx="5176097" cy="163121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роцесс приготовления</a:t>
            </a:r>
          </a:p>
          <a:p>
            <a:pPr lvl="0"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Пряничного домика</a:t>
            </a:r>
          </a:p>
          <a:p>
            <a:pPr lvl="0"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8423"/>
            <a:ext cx="4474667" cy="3310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904" y="1628800"/>
            <a:ext cx="3543129" cy="47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821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рина\Desktop\Новая папка\13594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4111466" cy="30932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29" y="3429000"/>
            <a:ext cx="3712541" cy="3071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3184871" cy="303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838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15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Gautami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MDOU-3</cp:lastModifiedBy>
  <cp:revision>125</cp:revision>
  <dcterms:created xsi:type="dcterms:W3CDTF">2016-02-08T03:40:06Z</dcterms:created>
  <dcterms:modified xsi:type="dcterms:W3CDTF">2019-01-24T09:39:42Z</dcterms:modified>
</cp:coreProperties>
</file>