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3" r:id="rId2"/>
    <p:sldId id="270" r:id="rId3"/>
    <p:sldId id="271" r:id="rId4"/>
    <p:sldId id="266" r:id="rId5"/>
    <p:sldId id="269" r:id="rId6"/>
    <p:sldId id="268" r:id="rId7"/>
  </p:sldIdLst>
  <p:sldSz cx="18288000" cy="10287000"/>
  <p:notesSz cx="9296400" cy="7010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94" y="-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1736B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55127" y="1273286"/>
            <a:ext cx="7777744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4035" y="3204459"/>
            <a:ext cx="16239928" cy="5581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1736B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library.ru/contents.asp?id=47228458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hyperlink" Target="http://ozp.instrao.ru/images/2021/%D0%B6%D1%83%D1%80%D0%BD%D0%B0%D0%BB/OZP_5_79_%D0%A22_2021_compressed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2584877"/>
            <a:ext cx="14630400" cy="50098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14000"/>
              </a:lnSpc>
            </a:pPr>
            <a:r>
              <a:rPr lang="ru-RU" sz="4800" b="1" spc="355" dirty="0" smtClean="0">
                <a:solidFill>
                  <a:srgbClr val="1736B1"/>
                </a:solidFill>
                <a:latin typeface="Trebuchet MS"/>
                <a:cs typeface="Trebuchet MS"/>
              </a:rPr>
              <a:t>О реализации проекта ФГБНУ «ИСРО РАО» «Мониторинг формирования и оценки функциональной грамотности обучающихся»</a:t>
            </a:r>
          </a:p>
          <a:p>
            <a:pPr marL="12700">
              <a:lnSpc>
                <a:spcPts val="12640"/>
              </a:lnSpc>
              <a:spcBef>
                <a:spcPts val="100"/>
              </a:spcBef>
            </a:pPr>
            <a:endParaRPr sz="40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9000156"/>
            <a:ext cx="10261600" cy="851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lang="ru-RU" sz="2400" b="1" spc="-55" dirty="0" smtClean="0">
                <a:latin typeface="Trebuchet MS"/>
                <a:cs typeface="Trebuchet MS"/>
              </a:rPr>
              <a:t>Ковалёва Галина Сергеевна, </a:t>
            </a:r>
            <a:r>
              <a:rPr lang="ru-RU" sz="2400" spc="-55" dirty="0" smtClean="0">
                <a:latin typeface="Trebuchet MS"/>
                <a:cs typeface="Trebuchet MS"/>
              </a:rPr>
              <a:t>к. п. н., заведующий Центром оценки </a:t>
            </a:r>
          </a:p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lang="ru-RU" sz="2400" spc="-55" dirty="0" smtClean="0">
                <a:latin typeface="Trebuchet MS"/>
                <a:cs typeface="Trebuchet MS"/>
              </a:rPr>
              <a:t>качества образования, ФГБНУ «ИСРО РАО»</a:t>
            </a:r>
            <a:endParaRPr sz="2400" dirty="0">
              <a:latin typeface="Trebuchet MS"/>
              <a:cs typeface="Trebuchet MS"/>
            </a:endParaRPr>
          </a:p>
        </p:txBody>
      </p:sp>
      <p:grpSp>
        <p:nvGrpSpPr>
          <p:cNvPr id="4" name="object 5"/>
          <p:cNvGrpSpPr/>
          <p:nvPr/>
        </p:nvGrpSpPr>
        <p:grpSpPr>
          <a:xfrm>
            <a:off x="9220200" y="4091970"/>
            <a:ext cx="9068278" cy="6195060"/>
            <a:chOff x="8632668" y="4091970"/>
            <a:chExt cx="9655810" cy="6195060"/>
          </a:xfrm>
        </p:grpSpPr>
        <p:sp>
          <p:nvSpPr>
            <p:cNvPr id="6" name="object 6"/>
            <p:cNvSpPr/>
            <p:nvPr/>
          </p:nvSpPr>
          <p:spPr>
            <a:xfrm>
              <a:off x="8632668" y="7536179"/>
              <a:ext cx="7153909" cy="2750820"/>
            </a:xfrm>
            <a:custGeom>
              <a:avLst/>
              <a:gdLst/>
              <a:ahLst/>
              <a:cxnLst/>
              <a:rect l="l" t="t" r="r" b="b"/>
              <a:pathLst>
                <a:path w="7153909" h="2750820">
                  <a:moveTo>
                    <a:pt x="7153637" y="2750819"/>
                  </a:moveTo>
                  <a:lnTo>
                    <a:pt x="0" y="2750819"/>
                  </a:lnTo>
                  <a:lnTo>
                    <a:pt x="1588475" y="0"/>
                  </a:lnTo>
                  <a:lnTo>
                    <a:pt x="5565162" y="0"/>
                  </a:lnTo>
                  <a:lnTo>
                    <a:pt x="7153637" y="2750819"/>
                  </a:lnTo>
                  <a:close/>
                </a:path>
              </a:pathLst>
            </a:custGeom>
            <a:solidFill>
              <a:srgbClr val="A066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153601" y="4091970"/>
              <a:ext cx="4134485" cy="6195060"/>
            </a:xfrm>
            <a:custGeom>
              <a:avLst/>
              <a:gdLst/>
              <a:ahLst/>
              <a:cxnLst/>
              <a:rect l="l" t="t" r="r" b="b"/>
              <a:pathLst>
                <a:path w="4134484" h="6195059">
                  <a:moveTo>
                    <a:pt x="4134397" y="6195028"/>
                  </a:moveTo>
                  <a:lnTo>
                    <a:pt x="1589008" y="6195028"/>
                  </a:lnTo>
                  <a:lnTo>
                    <a:pt x="0" y="3443285"/>
                  </a:lnTo>
                  <a:lnTo>
                    <a:pt x="1988343" y="0"/>
                  </a:lnTo>
                  <a:lnTo>
                    <a:pt x="4134397" y="0"/>
                  </a:lnTo>
                  <a:lnTo>
                    <a:pt x="4134397" y="6195028"/>
                  </a:lnTo>
                  <a:close/>
                </a:path>
              </a:pathLst>
            </a:custGeom>
            <a:solidFill>
              <a:srgbClr val="173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8"/>
          <p:cNvGrpSpPr/>
          <p:nvPr/>
        </p:nvGrpSpPr>
        <p:grpSpPr>
          <a:xfrm>
            <a:off x="16687800" y="419100"/>
            <a:ext cx="999490" cy="572135"/>
            <a:chOff x="1029044" y="1028700"/>
            <a:chExt cx="999490" cy="572135"/>
          </a:xfrm>
        </p:grpSpPr>
        <p:sp>
          <p:nvSpPr>
            <p:cNvPr id="9" name="object 9"/>
            <p:cNvSpPr/>
            <p:nvPr/>
          </p:nvSpPr>
          <p:spPr>
            <a:xfrm>
              <a:off x="1029044" y="1311731"/>
              <a:ext cx="333375" cy="289560"/>
            </a:xfrm>
            <a:custGeom>
              <a:avLst/>
              <a:gdLst/>
              <a:ahLst/>
              <a:cxnLst/>
              <a:rect l="l" t="t" r="r" b="b"/>
              <a:pathLst>
                <a:path w="333375" h="289559">
                  <a:moveTo>
                    <a:pt x="249864" y="289020"/>
                  </a:moveTo>
                  <a:lnTo>
                    <a:pt x="83397" y="289020"/>
                  </a:lnTo>
                  <a:lnTo>
                    <a:pt x="0" y="144660"/>
                  </a:lnTo>
                  <a:lnTo>
                    <a:pt x="83397" y="0"/>
                  </a:lnTo>
                  <a:lnTo>
                    <a:pt x="249864" y="0"/>
                  </a:lnTo>
                  <a:lnTo>
                    <a:pt x="333249" y="144660"/>
                  </a:lnTo>
                  <a:lnTo>
                    <a:pt x="249864" y="289020"/>
                  </a:lnTo>
                  <a:close/>
                </a:path>
              </a:pathLst>
            </a:custGeom>
            <a:solidFill>
              <a:srgbClr val="86C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95511" y="1028700"/>
              <a:ext cx="499745" cy="571500"/>
            </a:xfrm>
            <a:custGeom>
              <a:avLst/>
              <a:gdLst/>
              <a:ahLst/>
              <a:cxnLst/>
              <a:rect l="l" t="t" r="r" b="b"/>
              <a:pathLst>
                <a:path w="499744" h="571500">
                  <a:moveTo>
                    <a:pt x="416966" y="571499"/>
                  </a:moveTo>
                  <a:lnTo>
                    <a:pt x="249547" y="571499"/>
                  </a:lnTo>
                  <a:lnTo>
                    <a:pt x="114109" y="336425"/>
                  </a:lnTo>
                  <a:lnTo>
                    <a:pt x="56114" y="235830"/>
                  </a:lnTo>
                  <a:lnTo>
                    <a:pt x="0" y="138671"/>
                  </a:lnTo>
                  <a:lnTo>
                    <a:pt x="80110" y="0"/>
                  </a:lnTo>
                  <a:lnTo>
                    <a:pt x="253151" y="0"/>
                  </a:lnTo>
                  <a:lnTo>
                    <a:pt x="304380" y="88682"/>
                  </a:lnTo>
                  <a:lnTo>
                    <a:pt x="416527" y="283031"/>
                  </a:lnTo>
                  <a:lnTo>
                    <a:pt x="447332" y="336425"/>
                  </a:lnTo>
                  <a:lnTo>
                    <a:pt x="499716" y="427692"/>
                  </a:lnTo>
                  <a:lnTo>
                    <a:pt x="416966" y="571499"/>
                  </a:lnTo>
                  <a:close/>
                </a:path>
                <a:path w="499744" h="571500">
                  <a:moveTo>
                    <a:pt x="304430" y="88707"/>
                  </a:moveTo>
                  <a:close/>
                </a:path>
              </a:pathLst>
            </a:custGeom>
            <a:solidFill>
              <a:srgbClr val="A066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28761" y="1028700"/>
              <a:ext cx="499745" cy="571500"/>
            </a:xfrm>
            <a:custGeom>
              <a:avLst/>
              <a:gdLst/>
              <a:ahLst/>
              <a:cxnLst/>
              <a:rect l="l" t="t" r="r" b="b"/>
              <a:pathLst>
                <a:path w="499744" h="571500">
                  <a:moveTo>
                    <a:pt x="416651" y="571499"/>
                  </a:moveTo>
                  <a:lnTo>
                    <a:pt x="249547" y="571499"/>
                  </a:lnTo>
                  <a:lnTo>
                    <a:pt x="166466" y="427692"/>
                  </a:lnTo>
                  <a:lnTo>
                    <a:pt x="166721" y="427267"/>
                  </a:lnTo>
                  <a:lnTo>
                    <a:pt x="83445" y="283031"/>
                  </a:lnTo>
                  <a:lnTo>
                    <a:pt x="0" y="138671"/>
                  </a:lnTo>
                  <a:lnTo>
                    <a:pt x="80112" y="0"/>
                  </a:lnTo>
                  <a:lnTo>
                    <a:pt x="253152" y="0"/>
                  </a:lnTo>
                  <a:lnTo>
                    <a:pt x="300374" y="81747"/>
                  </a:lnTo>
                  <a:lnTo>
                    <a:pt x="300819" y="81747"/>
                  </a:lnTo>
                  <a:lnTo>
                    <a:pt x="443299" y="329282"/>
                  </a:lnTo>
                  <a:lnTo>
                    <a:pt x="443070" y="329415"/>
                  </a:lnTo>
                  <a:lnTo>
                    <a:pt x="499713" y="427698"/>
                  </a:lnTo>
                  <a:lnTo>
                    <a:pt x="416651" y="571499"/>
                  </a:lnTo>
                  <a:close/>
                </a:path>
                <a:path w="499744" h="571500">
                  <a:moveTo>
                    <a:pt x="300819" y="81747"/>
                  </a:moveTo>
                  <a:lnTo>
                    <a:pt x="300374" y="81747"/>
                  </a:lnTo>
                  <a:lnTo>
                    <a:pt x="300699" y="81539"/>
                  </a:lnTo>
                  <a:lnTo>
                    <a:pt x="300819" y="81747"/>
                  </a:lnTo>
                  <a:close/>
                </a:path>
              </a:pathLst>
            </a:custGeom>
            <a:solidFill>
              <a:srgbClr val="173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6700"/>
            <a:ext cx="50292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6140" y="3462972"/>
            <a:ext cx="716915" cy="617855"/>
          </a:xfrm>
          <a:custGeom>
            <a:avLst/>
            <a:gdLst/>
            <a:ahLst/>
            <a:cxnLst/>
            <a:rect l="l" t="t" r="r" b="b"/>
            <a:pathLst>
              <a:path w="716914" h="617855">
                <a:moveTo>
                  <a:pt x="179121" y="0"/>
                </a:moveTo>
                <a:lnTo>
                  <a:pt x="537365" y="0"/>
                </a:lnTo>
                <a:lnTo>
                  <a:pt x="716486" y="308674"/>
                </a:lnTo>
                <a:lnTo>
                  <a:pt x="537365" y="617348"/>
                </a:lnTo>
                <a:lnTo>
                  <a:pt x="179121" y="617348"/>
                </a:lnTo>
                <a:lnTo>
                  <a:pt x="0" y="308674"/>
                </a:lnTo>
                <a:lnTo>
                  <a:pt x="179121" y="0"/>
                </a:lnTo>
                <a:close/>
              </a:path>
            </a:pathLst>
          </a:custGeom>
          <a:solidFill>
            <a:srgbClr val="173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25663" y="4478477"/>
            <a:ext cx="320675" cy="3784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300" spc="7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2300" spc="-16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94200" y="3327787"/>
            <a:ext cx="716915" cy="617855"/>
          </a:xfrm>
          <a:custGeom>
            <a:avLst/>
            <a:gdLst/>
            <a:ahLst/>
            <a:cxnLst/>
            <a:rect l="l" t="t" r="r" b="b"/>
            <a:pathLst>
              <a:path w="716914" h="617854">
                <a:moveTo>
                  <a:pt x="179121" y="0"/>
                </a:moveTo>
                <a:lnTo>
                  <a:pt x="537365" y="0"/>
                </a:lnTo>
                <a:lnTo>
                  <a:pt x="716486" y="308674"/>
                </a:lnTo>
                <a:lnTo>
                  <a:pt x="537365" y="617348"/>
                </a:lnTo>
                <a:lnTo>
                  <a:pt x="179121" y="617348"/>
                </a:lnTo>
                <a:lnTo>
                  <a:pt x="0" y="308674"/>
                </a:lnTo>
                <a:lnTo>
                  <a:pt x="179121" y="0"/>
                </a:lnTo>
                <a:close/>
              </a:path>
            </a:pathLst>
          </a:custGeom>
          <a:solidFill>
            <a:srgbClr val="173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17222" y="2870637"/>
            <a:ext cx="337185" cy="3784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300" spc="7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2300" spc="-3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3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6792" y="3944792"/>
            <a:ext cx="338455" cy="3784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300" spc="7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2300" spc="-3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 flipV="1">
            <a:off x="333761" y="4191392"/>
            <a:ext cx="5215571" cy="64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 rot="16200000">
            <a:off x="16551253" y="8512565"/>
            <a:ext cx="2256790" cy="1216704"/>
            <a:chOff x="0" y="7617165"/>
            <a:chExt cx="4753610" cy="2670175"/>
          </a:xfrm>
        </p:grpSpPr>
        <p:sp>
          <p:nvSpPr>
            <p:cNvPr id="19" name="object 19"/>
            <p:cNvSpPr/>
            <p:nvPr/>
          </p:nvSpPr>
          <p:spPr>
            <a:xfrm>
              <a:off x="2685593" y="9408650"/>
              <a:ext cx="2068195" cy="878840"/>
            </a:xfrm>
            <a:custGeom>
              <a:avLst/>
              <a:gdLst/>
              <a:ahLst/>
              <a:cxnLst/>
              <a:rect l="l" t="t" r="r" b="b"/>
              <a:pathLst>
                <a:path w="2068195" h="878840">
                  <a:moveTo>
                    <a:pt x="0" y="878349"/>
                  </a:moveTo>
                  <a:lnTo>
                    <a:pt x="2067641" y="878349"/>
                  </a:lnTo>
                  <a:lnTo>
                    <a:pt x="1560954" y="0"/>
                  </a:lnTo>
                  <a:lnTo>
                    <a:pt x="506613" y="0"/>
                  </a:lnTo>
                  <a:lnTo>
                    <a:pt x="0" y="878349"/>
                  </a:lnTo>
                  <a:close/>
                </a:path>
              </a:pathLst>
            </a:custGeom>
            <a:solidFill>
              <a:srgbClr val="86C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6843" y="7617165"/>
              <a:ext cx="3143885" cy="2670175"/>
            </a:xfrm>
            <a:custGeom>
              <a:avLst/>
              <a:gdLst/>
              <a:ahLst/>
              <a:cxnLst/>
              <a:rect l="l" t="t" r="r" b="b"/>
              <a:pathLst>
                <a:path w="3143885" h="2670175">
                  <a:moveTo>
                    <a:pt x="0" y="2669834"/>
                  </a:moveTo>
                  <a:lnTo>
                    <a:pt x="2109115" y="2669834"/>
                  </a:lnTo>
                  <a:lnTo>
                    <a:pt x="2788159" y="1492720"/>
                  </a:lnTo>
                  <a:lnTo>
                    <a:pt x="3143569" y="877740"/>
                  </a:lnTo>
                  <a:lnTo>
                    <a:pt x="2636180" y="0"/>
                  </a:lnTo>
                  <a:lnTo>
                    <a:pt x="1540204" y="0"/>
                  </a:lnTo>
                  <a:lnTo>
                    <a:pt x="1215654" y="561486"/>
                  </a:lnTo>
                  <a:lnTo>
                    <a:pt x="1215426" y="561486"/>
                  </a:lnTo>
                  <a:lnTo>
                    <a:pt x="505446" y="1791485"/>
                  </a:lnTo>
                  <a:lnTo>
                    <a:pt x="504681" y="1791485"/>
                  </a:lnTo>
                  <a:lnTo>
                    <a:pt x="310342" y="2129453"/>
                  </a:lnTo>
                  <a:lnTo>
                    <a:pt x="310499" y="2129531"/>
                  </a:lnTo>
                  <a:lnTo>
                    <a:pt x="0" y="2669834"/>
                  </a:lnTo>
                  <a:close/>
                </a:path>
                <a:path w="3143885" h="2670175">
                  <a:moveTo>
                    <a:pt x="1215426" y="561486"/>
                  </a:moveTo>
                  <a:lnTo>
                    <a:pt x="1215654" y="561486"/>
                  </a:lnTo>
                  <a:lnTo>
                    <a:pt x="1215516" y="561329"/>
                  </a:lnTo>
                  <a:lnTo>
                    <a:pt x="1215426" y="561486"/>
                  </a:lnTo>
                  <a:close/>
                </a:path>
              </a:pathLst>
            </a:custGeom>
            <a:solidFill>
              <a:srgbClr val="A066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7617165"/>
              <a:ext cx="1610360" cy="2670175"/>
            </a:xfrm>
            <a:custGeom>
              <a:avLst/>
              <a:gdLst/>
              <a:ahLst/>
              <a:cxnLst/>
              <a:rect l="l" t="t" r="r" b="b"/>
              <a:pathLst>
                <a:path w="1610360" h="2670175">
                  <a:moveTo>
                    <a:pt x="0" y="2669834"/>
                  </a:moveTo>
                  <a:lnTo>
                    <a:pt x="573791" y="2669834"/>
                  </a:lnTo>
                  <a:lnTo>
                    <a:pt x="1081230" y="1791485"/>
                  </a:lnTo>
                  <a:lnTo>
                    <a:pt x="1081524" y="1791485"/>
                  </a:lnTo>
                  <a:lnTo>
                    <a:pt x="1609743" y="877740"/>
                  </a:lnTo>
                  <a:lnTo>
                    <a:pt x="1102342" y="0"/>
                  </a:lnTo>
                  <a:lnTo>
                    <a:pt x="6373" y="0"/>
                  </a:lnTo>
                  <a:lnTo>
                    <a:pt x="0" y="11026"/>
                  </a:lnTo>
                  <a:lnTo>
                    <a:pt x="0" y="2669834"/>
                  </a:lnTo>
                  <a:close/>
                </a:path>
              </a:pathLst>
            </a:custGeom>
            <a:solidFill>
              <a:srgbClr val="173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1386020" y="190500"/>
            <a:ext cx="16902498" cy="2919217"/>
          </a:xfrm>
          <a:custGeom>
            <a:avLst/>
            <a:gdLst/>
            <a:ahLst/>
            <a:cxnLst/>
            <a:rect l="l" t="t" r="r" b="b"/>
            <a:pathLst>
              <a:path w="12204065" h="1704975">
                <a:moveTo>
                  <a:pt x="491118" y="0"/>
                </a:moveTo>
                <a:lnTo>
                  <a:pt x="12203547" y="0"/>
                </a:lnTo>
                <a:lnTo>
                  <a:pt x="12203547" y="1704975"/>
                </a:lnTo>
                <a:lnTo>
                  <a:pt x="491118" y="1704975"/>
                </a:lnTo>
                <a:lnTo>
                  <a:pt x="0" y="852487"/>
                </a:lnTo>
                <a:lnTo>
                  <a:pt x="491118" y="0"/>
                </a:lnTo>
                <a:close/>
              </a:path>
            </a:pathLst>
          </a:custGeom>
          <a:solidFill>
            <a:srgbClr val="A066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148786" y="461480"/>
            <a:ext cx="16139730" cy="24196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3910" b="1" dirty="0"/>
              <a:t>ГОСУДАРСТВЕННОЕ ЗАДАНИЕ ФГБНУ «ИСРО РАО» НА 2021 ГОД: </a:t>
            </a:r>
            <a:r>
              <a:rPr lang="ru-RU" sz="3910" b="1" dirty="0" smtClean="0"/>
              <a:t>МЕТОДИЧЕСКОЕ </a:t>
            </a:r>
            <a:r>
              <a:rPr lang="ru-RU" sz="3910" b="1" dirty="0"/>
              <a:t>СОПРОВОЖДЕНИЕ ОТКРЫТОГО БАНКА ЗАДАНИЙ ДЛЯ ФОРМИРОВАНИЯ ФУНКЦИОНАЛЬНОЙ ГРАМОТНОСТИ ОБУЧАЮЩИХСЯ НА ЦИФРОВОЙ ПЛАТФОРМЕ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14400" y="3314700"/>
            <a:ext cx="452880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500" b="1" spc="20" dirty="0">
                <a:solidFill>
                  <a:srgbClr val="1736B1"/>
                </a:solidFill>
                <a:latin typeface="Trebuchet MS"/>
                <a:cs typeface="Trebuchet MS"/>
              </a:rPr>
              <a:t>ОСНОВНЫЕ ЗАДАЧИ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28601" y="4369703"/>
            <a:ext cx="10820400" cy="5421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042203">
              <a:spcAft>
                <a:spcPts val="500"/>
              </a:spcAft>
              <a:defRPr/>
            </a:pPr>
            <a:r>
              <a:rPr lang="ru-RU" sz="2600" kern="0" dirty="0">
                <a:solidFill>
                  <a:prstClr val="black"/>
                </a:solidFill>
              </a:rPr>
              <a:t>1. </a:t>
            </a:r>
            <a:r>
              <a:rPr lang="ru-RU" sz="2600" b="1" dirty="0">
                <a:solidFill>
                  <a:prstClr val="black"/>
                </a:solidFill>
              </a:rPr>
              <a:t>Разработать задания для формирования функциональной грамотности обучающихся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b="1" dirty="0">
                <a:solidFill>
                  <a:prstClr val="black"/>
                </a:solidFill>
              </a:rPr>
              <a:t>5-9 классов по шести направлениям </a:t>
            </a:r>
            <a:r>
              <a:rPr lang="ru-RU" sz="2600" dirty="0">
                <a:solidFill>
                  <a:prstClr val="black"/>
                </a:solidFill>
              </a:rPr>
              <a:t>(математической, читательской, естественнонаучной, финансовой грамотности, глобальной компетентности и креативному мышлению) </a:t>
            </a:r>
            <a:r>
              <a:rPr lang="ru-RU" sz="2600" b="1" dirty="0">
                <a:solidFill>
                  <a:prstClr val="black"/>
                </a:solidFill>
              </a:rPr>
              <a:t>на основе </a:t>
            </a:r>
            <a:r>
              <a:rPr lang="ru-RU" sz="2600" b="1" dirty="0" err="1">
                <a:solidFill>
                  <a:prstClr val="black"/>
                </a:solidFill>
              </a:rPr>
              <a:t>критериально</a:t>
            </a:r>
            <a:r>
              <a:rPr lang="ru-RU" sz="2600" b="1" dirty="0">
                <a:solidFill>
                  <a:prstClr val="black"/>
                </a:solidFill>
              </a:rPr>
              <a:t>-уровневой системы </a:t>
            </a:r>
            <a:r>
              <a:rPr lang="ru-RU" sz="2600" dirty="0">
                <a:solidFill>
                  <a:prstClr val="black"/>
                </a:solidFill>
              </a:rPr>
              <a:t>с полным комплектом сопроводительных материалов (не менее 1000 заданий).</a:t>
            </a:r>
          </a:p>
          <a:p>
            <a:pPr lvl="0" algn="just">
              <a:spcAft>
                <a:spcPts val="500"/>
              </a:spcAft>
            </a:pPr>
            <a:r>
              <a:rPr lang="ru-RU" sz="2600" kern="0" dirty="0">
                <a:solidFill>
                  <a:prstClr val="black"/>
                </a:solidFill>
              </a:rPr>
              <a:t>2. </a:t>
            </a:r>
            <a:r>
              <a:rPr lang="ru-RU" sz="2600" b="1" dirty="0">
                <a:solidFill>
                  <a:prstClr val="black"/>
                </a:solidFill>
              </a:rPr>
              <a:t>Провести апробацию заданий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b="1" dirty="0">
                <a:solidFill>
                  <a:prstClr val="black"/>
                </a:solidFill>
              </a:rPr>
              <a:t>на выборке регионов-участников проекта по цифровой образовательной среде (ЦОС) в 6-10 классах</a:t>
            </a:r>
          </a:p>
          <a:p>
            <a:pPr lvl="0" algn="just">
              <a:spcAft>
                <a:spcPts val="500"/>
              </a:spcAft>
            </a:pPr>
            <a:r>
              <a:rPr lang="ru-RU" sz="2600" dirty="0">
                <a:solidFill>
                  <a:prstClr val="black"/>
                </a:solidFill>
              </a:rPr>
              <a:t>3. </a:t>
            </a:r>
            <a:r>
              <a:rPr lang="ru-RU" sz="2600" b="1" dirty="0">
                <a:solidFill>
                  <a:prstClr val="black"/>
                </a:solidFill>
              </a:rPr>
              <a:t>Разработать методические рекомендации </a:t>
            </a:r>
            <a:r>
              <a:rPr lang="ru-RU" sz="2600" dirty="0">
                <a:solidFill>
                  <a:prstClr val="black"/>
                </a:solidFill>
              </a:rPr>
              <a:t>по формированию функциональной грамотности обучающихся 5-9 классов </a:t>
            </a:r>
            <a:r>
              <a:rPr lang="ru-RU" sz="2600" b="1" dirty="0">
                <a:solidFill>
                  <a:prstClr val="black"/>
                </a:solidFill>
              </a:rPr>
              <a:t>с использованием открытого банка заданий на цифровой платформе </a:t>
            </a:r>
            <a:r>
              <a:rPr lang="ru-RU" sz="2600" dirty="0">
                <a:solidFill>
                  <a:prstClr val="black"/>
                </a:solidFill>
              </a:rPr>
              <a:t>по шести направлениям функциональной грамотности </a:t>
            </a:r>
            <a:r>
              <a:rPr lang="ru-RU" sz="2600" b="1" dirty="0">
                <a:solidFill>
                  <a:prstClr val="black"/>
                </a:solidFill>
              </a:rPr>
              <a:t>для формирования индивидуальных траекторий обучающихся.</a:t>
            </a:r>
            <a:endParaRPr lang="ru-RU" sz="2600" kern="0" dirty="0">
              <a:solidFill>
                <a:prstClr val="black"/>
              </a:solidFill>
            </a:endParaRPr>
          </a:p>
        </p:txBody>
      </p:sp>
      <p:sp>
        <p:nvSpPr>
          <p:cNvPr id="32" name="object 11"/>
          <p:cNvSpPr/>
          <p:nvPr/>
        </p:nvSpPr>
        <p:spPr>
          <a:xfrm flipV="1">
            <a:off x="11016870" y="4223521"/>
            <a:ext cx="5215571" cy="64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Прямоугольник 32"/>
          <p:cNvSpPr/>
          <p:nvPr/>
        </p:nvSpPr>
        <p:spPr>
          <a:xfrm>
            <a:off x="11506200" y="3086100"/>
            <a:ext cx="74349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spc="20" dirty="0">
                <a:solidFill>
                  <a:srgbClr val="1736B1"/>
                </a:solidFill>
                <a:latin typeface="Trebuchet MS"/>
                <a:cs typeface="Trebuchet MS"/>
              </a:rPr>
              <a:t>РЕГИОНЫ – УЧАСТНИКИ АПРОБАЦИИ БАНКА ЗАДАНИЙ</a:t>
            </a:r>
          </a:p>
        </p:txBody>
      </p:sp>
      <p:sp>
        <p:nvSpPr>
          <p:cNvPr id="34" name="object 11"/>
          <p:cNvSpPr/>
          <p:nvPr/>
        </p:nvSpPr>
        <p:spPr>
          <a:xfrm rot="16200000" flipV="1">
            <a:off x="8191040" y="7149081"/>
            <a:ext cx="5715918" cy="64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Прямоугольник 34"/>
          <p:cNvSpPr/>
          <p:nvPr/>
        </p:nvSpPr>
        <p:spPr>
          <a:xfrm>
            <a:off x="11125200" y="4305300"/>
            <a:ext cx="9144000" cy="609397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177800"/>
            <a:r>
              <a:rPr lang="ru-RU" sz="2600" kern="100" dirty="0">
                <a:solidFill>
                  <a:prstClr val="black"/>
                </a:solidFill>
              </a:rPr>
              <a:t>1. Алтайский край</a:t>
            </a:r>
          </a:p>
          <a:p>
            <a:pPr lvl="0" indent="177800"/>
            <a:r>
              <a:rPr lang="ru-RU" sz="2600" kern="100" dirty="0">
                <a:solidFill>
                  <a:prstClr val="black"/>
                </a:solidFill>
              </a:rPr>
              <a:t>2. Астраханская область</a:t>
            </a:r>
          </a:p>
          <a:p>
            <a:pPr lvl="0" indent="177800"/>
            <a:r>
              <a:rPr lang="ru-RU" sz="2600" kern="100" dirty="0">
                <a:solidFill>
                  <a:prstClr val="black"/>
                </a:solidFill>
              </a:rPr>
              <a:t>3. Калининградская область</a:t>
            </a:r>
          </a:p>
          <a:p>
            <a:pPr lvl="0" indent="177800"/>
            <a:r>
              <a:rPr lang="ru-RU" sz="2600" kern="100" dirty="0">
                <a:solidFill>
                  <a:prstClr val="black"/>
                </a:solidFill>
              </a:rPr>
              <a:t>4. Калужская область</a:t>
            </a:r>
          </a:p>
          <a:p>
            <a:pPr lvl="0" indent="177800"/>
            <a:r>
              <a:rPr lang="ru-RU" sz="2600" kern="100" dirty="0">
                <a:solidFill>
                  <a:prstClr val="black"/>
                </a:solidFill>
              </a:rPr>
              <a:t>5. Кемеровская область</a:t>
            </a:r>
          </a:p>
          <a:p>
            <a:pPr lvl="0" indent="177800"/>
            <a:r>
              <a:rPr lang="ru-RU" sz="2600" kern="100" dirty="0">
                <a:solidFill>
                  <a:prstClr val="black"/>
                </a:solidFill>
              </a:rPr>
              <a:t>6. Московская область</a:t>
            </a:r>
          </a:p>
          <a:p>
            <a:pPr lvl="0" indent="177800"/>
            <a:r>
              <a:rPr lang="ru-RU" sz="2600" kern="100" dirty="0">
                <a:solidFill>
                  <a:prstClr val="black"/>
                </a:solidFill>
              </a:rPr>
              <a:t>7. Нижегородская область</a:t>
            </a:r>
          </a:p>
          <a:p>
            <a:pPr lvl="0" indent="177800"/>
            <a:r>
              <a:rPr lang="ru-RU" sz="2600" kern="100" dirty="0">
                <a:solidFill>
                  <a:prstClr val="black"/>
                </a:solidFill>
              </a:rPr>
              <a:t>8. Новгородская область</a:t>
            </a:r>
          </a:p>
          <a:p>
            <a:pPr lvl="0" indent="177800"/>
            <a:r>
              <a:rPr lang="ru-RU" sz="2600" kern="100" dirty="0">
                <a:solidFill>
                  <a:prstClr val="black"/>
                </a:solidFill>
              </a:rPr>
              <a:t>9. Новосибирская область</a:t>
            </a:r>
          </a:p>
          <a:p>
            <a:pPr lvl="0" indent="177800"/>
            <a:r>
              <a:rPr lang="ru-RU" sz="2600" kern="100" dirty="0">
                <a:solidFill>
                  <a:prstClr val="black"/>
                </a:solidFill>
              </a:rPr>
              <a:t>10. Омская область</a:t>
            </a:r>
          </a:p>
          <a:p>
            <a:pPr lvl="0" indent="177800"/>
            <a:r>
              <a:rPr lang="ru-RU" sz="2600" kern="100" dirty="0">
                <a:solidFill>
                  <a:prstClr val="black"/>
                </a:solidFill>
              </a:rPr>
              <a:t>11. Пермский край</a:t>
            </a:r>
          </a:p>
          <a:p>
            <a:pPr lvl="0" indent="177800"/>
            <a:r>
              <a:rPr lang="ru-RU" sz="2600" kern="100" dirty="0">
                <a:solidFill>
                  <a:prstClr val="black"/>
                </a:solidFill>
              </a:rPr>
              <a:t>12. Сахалинская область</a:t>
            </a:r>
          </a:p>
          <a:p>
            <a:pPr lvl="0" indent="177800"/>
            <a:r>
              <a:rPr lang="ru-RU" sz="2600" kern="100" dirty="0">
                <a:solidFill>
                  <a:prstClr val="black"/>
                </a:solidFill>
              </a:rPr>
              <a:t>13. Тюменская область</a:t>
            </a:r>
          </a:p>
          <a:p>
            <a:pPr lvl="0" indent="177800"/>
            <a:r>
              <a:rPr lang="ru-RU" sz="2600" kern="100" dirty="0">
                <a:solidFill>
                  <a:prstClr val="black"/>
                </a:solidFill>
              </a:rPr>
              <a:t>14. Челябинская область</a:t>
            </a:r>
          </a:p>
          <a:p>
            <a:pPr lvl="0" indent="177800"/>
            <a:r>
              <a:rPr lang="ru-RU" sz="2600" kern="100" dirty="0">
                <a:solidFill>
                  <a:prstClr val="black"/>
                </a:solidFill>
              </a:rPr>
              <a:t>15. Ямало-Ненецкий автономный округ</a:t>
            </a:r>
          </a:p>
        </p:txBody>
      </p:sp>
    </p:spTree>
    <p:extLst>
      <p:ext uri="{BB962C8B-B14F-4D97-AF65-F5344CB8AC3E}">
        <p14:creationId xmlns:p14="http://schemas.microsoft.com/office/powerpoint/2010/main" val="27572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096000" y="952500"/>
            <a:ext cx="714375" cy="619125"/>
          </a:xfrm>
          <a:custGeom>
            <a:avLst/>
            <a:gdLst/>
            <a:ahLst/>
            <a:cxnLst/>
            <a:rect l="l" t="t" r="r" b="b"/>
            <a:pathLst>
              <a:path w="714375" h="619125">
                <a:moveTo>
                  <a:pt x="178593" y="0"/>
                </a:moveTo>
                <a:lnTo>
                  <a:pt x="535780" y="0"/>
                </a:lnTo>
                <a:lnTo>
                  <a:pt x="714374" y="309536"/>
                </a:lnTo>
                <a:lnTo>
                  <a:pt x="535780" y="619072"/>
                </a:lnTo>
                <a:lnTo>
                  <a:pt x="178593" y="619072"/>
                </a:lnTo>
                <a:lnTo>
                  <a:pt x="0" y="309536"/>
                </a:lnTo>
                <a:lnTo>
                  <a:pt x="178593" y="0"/>
                </a:lnTo>
                <a:close/>
              </a:path>
            </a:pathLst>
          </a:custGeom>
          <a:solidFill>
            <a:srgbClr val="173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93435" y="1055004"/>
            <a:ext cx="320675" cy="3784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300" spc="7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2300" spc="-16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3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62784" y="922735"/>
            <a:ext cx="7262813" cy="6429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16500"/>
              </a:lnSpc>
              <a:spcBef>
                <a:spcPts val="100"/>
              </a:spcBef>
            </a:pPr>
            <a:r>
              <a:rPr lang="ru-RU" sz="3500" b="1" spc="20" dirty="0">
                <a:solidFill>
                  <a:srgbClr val="1736B1"/>
                </a:solidFill>
                <a:latin typeface="Trebuchet MS"/>
                <a:cs typeface="Trebuchet MS"/>
              </a:rPr>
              <a:t>Инструментарий оценки</a:t>
            </a:r>
            <a:endParaRPr sz="3500" b="1" spc="20" dirty="0">
              <a:solidFill>
                <a:srgbClr val="1736B1"/>
              </a:solidFill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6000" y="4838700"/>
            <a:ext cx="714375" cy="619125"/>
          </a:xfrm>
          <a:custGeom>
            <a:avLst/>
            <a:gdLst/>
            <a:ahLst/>
            <a:cxnLst/>
            <a:rect l="l" t="t" r="r" b="b"/>
            <a:pathLst>
              <a:path w="714375" h="619125">
                <a:moveTo>
                  <a:pt x="178593" y="0"/>
                </a:moveTo>
                <a:lnTo>
                  <a:pt x="535780" y="0"/>
                </a:lnTo>
                <a:lnTo>
                  <a:pt x="714374" y="309536"/>
                </a:lnTo>
                <a:lnTo>
                  <a:pt x="535780" y="619072"/>
                </a:lnTo>
                <a:lnTo>
                  <a:pt x="178593" y="619072"/>
                </a:lnTo>
                <a:lnTo>
                  <a:pt x="0" y="309536"/>
                </a:lnTo>
                <a:lnTo>
                  <a:pt x="178593" y="0"/>
                </a:lnTo>
                <a:close/>
              </a:path>
            </a:pathLst>
          </a:custGeom>
          <a:solidFill>
            <a:srgbClr val="173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332620" y="4915056"/>
            <a:ext cx="337185" cy="3784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300" spc="7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2300" spc="-3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3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34200" y="4610100"/>
            <a:ext cx="5087620" cy="6429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100"/>
              </a:spcBef>
            </a:pPr>
            <a:r>
              <a:rPr lang="ru-RU" sz="3500" b="1" spc="20" dirty="0">
                <a:solidFill>
                  <a:srgbClr val="1736B1"/>
                </a:solidFill>
                <a:latin typeface="Trebuchet MS"/>
                <a:cs typeface="Trebuchet MS"/>
              </a:rPr>
              <a:t>Участники апробации</a:t>
            </a:r>
            <a:endParaRPr sz="3500" b="1" spc="20" dirty="0">
              <a:solidFill>
                <a:srgbClr val="1736B1"/>
              </a:solidFill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30397" y="7275372"/>
            <a:ext cx="338455" cy="3784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300" spc="7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2300" spc="-3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2300" dirty="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910377" y="2923665"/>
            <a:ext cx="644525" cy="418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875">
              <a:lnSpc>
                <a:spcPct val="117100"/>
              </a:lnSpc>
              <a:spcBef>
                <a:spcPts val="95"/>
              </a:spcBef>
            </a:pPr>
            <a:r>
              <a:rPr sz="1100" spc="40" dirty="0">
                <a:solidFill>
                  <a:srgbClr val="FFFFFF"/>
                </a:solidFill>
                <a:latin typeface="Trebuchet MS"/>
                <a:cs typeface="Trebuchet MS"/>
              </a:rPr>
              <a:t>Add</a:t>
            </a:r>
            <a:r>
              <a:rPr sz="11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35" dirty="0">
                <a:solidFill>
                  <a:srgbClr val="FFFFFF"/>
                </a:solidFill>
                <a:latin typeface="Trebuchet MS"/>
                <a:cs typeface="Trebuchet MS"/>
              </a:rPr>
              <a:t>your  </a:t>
            </a:r>
            <a:r>
              <a:rPr sz="1100" spc="30" dirty="0">
                <a:solidFill>
                  <a:srgbClr val="FFFFFF"/>
                </a:solidFill>
                <a:latin typeface="Trebuchet MS"/>
                <a:cs typeface="Trebuchet MS"/>
              </a:rPr>
              <a:t>idea</a:t>
            </a:r>
            <a:r>
              <a:rPr sz="11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25" dirty="0">
                <a:solidFill>
                  <a:srgbClr val="FFFFFF"/>
                </a:solidFill>
                <a:latin typeface="Trebuchet MS"/>
                <a:cs typeface="Trebuchet MS"/>
              </a:rPr>
              <a:t>here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57200" y="701830"/>
            <a:ext cx="9733780" cy="24050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939289">
              <a:lnSpc>
                <a:spcPct val="116100"/>
              </a:lnSpc>
              <a:spcBef>
                <a:spcPts val="95"/>
              </a:spcBef>
            </a:pPr>
            <a:r>
              <a:rPr lang="ru-RU" sz="7000" spc="-65" dirty="0" smtClean="0">
                <a:solidFill>
                  <a:srgbClr val="1736B1"/>
                </a:solidFill>
                <a:latin typeface="Trebuchet MS"/>
                <a:cs typeface="Trebuchet MS"/>
              </a:rPr>
              <a:t>Результаты апробации</a:t>
            </a:r>
            <a:endParaRPr sz="7000" dirty="0">
              <a:latin typeface="Trebuchet MS"/>
              <a:cs typeface="Trebuchet M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715000" y="422673"/>
            <a:ext cx="28575" cy="10287000"/>
          </a:xfrm>
          <a:custGeom>
            <a:avLst/>
            <a:gdLst/>
            <a:ahLst/>
            <a:cxnLst/>
            <a:rect l="l" t="t" r="r" b="b"/>
            <a:pathLst>
              <a:path w="28575" h="10287000">
                <a:moveTo>
                  <a:pt x="0" y="0"/>
                </a:moveTo>
                <a:lnTo>
                  <a:pt x="28575" y="0"/>
                </a:lnTo>
                <a:lnTo>
                  <a:pt x="28575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86C7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Прямоугольник 42"/>
          <p:cNvSpPr/>
          <p:nvPr/>
        </p:nvSpPr>
        <p:spPr>
          <a:xfrm>
            <a:off x="6248400" y="1640800"/>
            <a:ext cx="103632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prstClr val="black"/>
                </a:solidFill>
              </a:rPr>
              <a:t>всего 229 </a:t>
            </a:r>
            <a:r>
              <a:rPr lang="ru-RU" sz="2600" b="1" dirty="0" smtClean="0">
                <a:solidFill>
                  <a:prstClr val="black"/>
                </a:solidFill>
              </a:rPr>
              <a:t>вариантов (1402 задания) для учащихся 5-9 классов):</a:t>
            </a:r>
            <a:endParaRPr lang="ru-RU" sz="2600" b="1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prstClr val="black"/>
                </a:solidFill>
              </a:rPr>
              <a:t>по 30 вариантов для оценки глобальных компетенций и естественно-научной </a:t>
            </a:r>
            <a:r>
              <a:rPr lang="ru-RU" sz="2600" dirty="0" smtClean="0">
                <a:solidFill>
                  <a:prstClr val="black"/>
                </a:solidFill>
              </a:rPr>
              <a:t>грамотности</a:t>
            </a:r>
            <a:endParaRPr lang="ru-RU" sz="26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prstClr val="black"/>
                </a:solidFill>
              </a:rPr>
              <a:t>40 вариантов по креативному </a:t>
            </a:r>
            <a:r>
              <a:rPr lang="ru-RU" sz="2600" dirty="0" smtClean="0">
                <a:solidFill>
                  <a:prstClr val="black"/>
                </a:solidFill>
              </a:rPr>
              <a:t>мышлению</a:t>
            </a:r>
            <a:endParaRPr lang="ru-RU" sz="26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prstClr val="black"/>
                </a:solidFill>
              </a:rPr>
              <a:t>51 вариант  по математической грамотности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prstClr val="black"/>
                </a:solidFill>
              </a:rPr>
              <a:t>42 варианта по читательской грамотности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prstClr val="black"/>
                </a:solidFill>
              </a:rPr>
              <a:t>36 вариантов по финансовой </a:t>
            </a:r>
            <a:r>
              <a:rPr lang="ru-RU" sz="2600" dirty="0" smtClean="0">
                <a:solidFill>
                  <a:prstClr val="black"/>
                </a:solidFill>
              </a:rPr>
              <a:t>грамотности</a:t>
            </a:r>
            <a:endParaRPr lang="ru-RU" sz="2600" dirty="0">
              <a:solidFill>
                <a:prstClr val="black"/>
              </a:solidFill>
            </a:endParaRPr>
          </a:p>
        </p:txBody>
      </p:sp>
      <p:graphicFrame>
        <p:nvGraphicFramePr>
          <p:cNvPr id="44" name="Объект 3">
            <a:extLst>
              <a:ext uri="{FF2B5EF4-FFF2-40B4-BE49-F238E27FC236}">
                <a16:creationId xmlns="" xmlns:a16="http://schemas.microsoft.com/office/drawing/2014/main" id="{5C8E4A47-0FD7-48A8-B18A-979C293773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550024"/>
              </p:ext>
            </p:extLst>
          </p:nvPr>
        </p:nvGraphicFramePr>
        <p:xfrm>
          <a:off x="6172200" y="5676900"/>
          <a:ext cx="11810999" cy="421190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667820">
                  <a:extLst>
                    <a:ext uri="{9D8B030D-6E8A-4147-A177-3AD203B41FA5}">
                      <a16:colId xmlns="" xmlns:a16="http://schemas.microsoft.com/office/drawing/2014/main" val="3411991569"/>
                    </a:ext>
                  </a:extLst>
                </a:gridCol>
                <a:gridCol w="3428107">
                  <a:extLst>
                    <a:ext uri="{9D8B030D-6E8A-4147-A177-3AD203B41FA5}">
                      <a16:colId xmlns="" xmlns:a16="http://schemas.microsoft.com/office/drawing/2014/main" val="184022100"/>
                    </a:ext>
                  </a:extLst>
                </a:gridCol>
                <a:gridCol w="3715072">
                  <a:extLst>
                    <a:ext uri="{9D8B030D-6E8A-4147-A177-3AD203B41FA5}">
                      <a16:colId xmlns="" xmlns:a16="http://schemas.microsoft.com/office/drawing/2014/main" val="2725903433"/>
                    </a:ext>
                  </a:extLst>
                </a:gridCol>
              </a:tblGrid>
              <a:tr h="819679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Tx/>
                        <a:buNone/>
                      </a:pPr>
                      <a:r>
                        <a:rPr lang="ru-RU" sz="2600" b="1" kern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Всего 2211 обр. организаций</a:t>
                      </a:r>
                    </a:p>
                    <a:p>
                      <a:pPr marL="0" indent="0" algn="l" defTabSz="914400" rtl="0" eaLnBrk="1" fontAlgn="b" latinLnBrk="0" hangingPunct="1">
                        <a:buFontTx/>
                        <a:buNone/>
                      </a:pPr>
                      <a:r>
                        <a:rPr lang="ru-RU" sz="2600" b="1" kern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Направление</a:t>
                      </a:r>
                      <a:endParaRPr lang="ru-RU" sz="2600" b="1" kern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Tx/>
                        <a:buNone/>
                      </a:pPr>
                      <a:r>
                        <a:rPr lang="ru-RU" sz="2600" b="1" kern="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Ожидаемое </a:t>
                      </a:r>
                      <a:r>
                        <a:rPr lang="ru-RU" sz="2600" b="1" kern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участников</a:t>
                      </a:r>
                      <a:endParaRPr lang="ru-RU" sz="2600" b="1" kern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Tx/>
                        <a:buNone/>
                      </a:pPr>
                      <a:r>
                        <a:rPr lang="ru-RU" sz="2600" b="1" kern="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Реальное количество </a:t>
                      </a:r>
                      <a:r>
                        <a:rPr lang="ru-RU" sz="2600" b="1" kern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участников</a:t>
                      </a:r>
                      <a:endParaRPr lang="ru-RU" sz="2600" b="1" kern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121462996"/>
                  </a:ext>
                </a:extLst>
              </a:tr>
              <a:tr h="373091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Tx/>
                        <a:buNone/>
                      </a:pPr>
                      <a:r>
                        <a:rPr lang="ru-RU" sz="2600" b="1" kern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Глобальные компетенции</a:t>
                      </a:r>
                      <a:endParaRPr lang="ru-RU" sz="2600" b="1" kern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Tx/>
                        <a:buNone/>
                      </a:pPr>
                      <a:r>
                        <a:rPr lang="ru-RU" sz="2600" kern="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12781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Tx/>
                        <a:buNone/>
                      </a:pPr>
                      <a:r>
                        <a:rPr lang="ru-RU" sz="2600" kern="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10757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3724935965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Tx/>
                        <a:buNone/>
                      </a:pPr>
                      <a:r>
                        <a:rPr lang="ru-RU" sz="2600" b="1" kern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Естественнонаучная грамотность</a:t>
                      </a:r>
                      <a:endParaRPr lang="ru-RU" sz="2600" b="1" kern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Tx/>
                        <a:buNone/>
                      </a:pPr>
                      <a:r>
                        <a:rPr lang="ru-RU" sz="2600" kern="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12781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Tx/>
                        <a:buNone/>
                      </a:pPr>
                      <a:r>
                        <a:rPr lang="ru-RU" sz="2600" kern="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9653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3141492999"/>
                  </a:ext>
                </a:extLst>
              </a:tr>
              <a:tr h="370022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Tx/>
                        <a:buNone/>
                      </a:pPr>
                      <a:r>
                        <a:rPr lang="ru-RU" sz="2600" b="1" kern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Креативное мышление</a:t>
                      </a:r>
                      <a:endParaRPr lang="ru-RU" sz="2600" b="1" kern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Tx/>
                        <a:buNone/>
                      </a:pPr>
                      <a:r>
                        <a:rPr lang="ru-RU" sz="2600" kern="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12687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Tx/>
                        <a:buNone/>
                      </a:pPr>
                      <a:r>
                        <a:rPr lang="ru-RU" sz="2600" kern="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7768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3200921208"/>
                  </a:ext>
                </a:extLst>
              </a:tr>
              <a:tr h="460721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Tx/>
                        <a:buNone/>
                      </a:pPr>
                      <a:r>
                        <a:rPr lang="ru-RU" sz="2600" b="1" kern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Математическая грамотность</a:t>
                      </a:r>
                      <a:endParaRPr lang="ru-RU" sz="2600" b="1" kern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Tx/>
                        <a:buNone/>
                      </a:pPr>
                      <a:r>
                        <a:rPr lang="ru-RU" sz="2600" kern="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12713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Tx/>
                        <a:buNone/>
                      </a:pPr>
                      <a:r>
                        <a:rPr lang="ru-RU" sz="2600" kern="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15615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376941219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Tx/>
                        <a:buNone/>
                      </a:pPr>
                      <a:r>
                        <a:rPr lang="ru-RU" sz="2600" b="1" kern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Финансовая грамотность</a:t>
                      </a:r>
                      <a:endParaRPr lang="ru-RU" sz="2600" b="1" kern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Tx/>
                        <a:buNone/>
                      </a:pPr>
                      <a:r>
                        <a:rPr lang="ru-RU" sz="2600" kern="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12713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Tx/>
                        <a:buNone/>
                      </a:pPr>
                      <a:r>
                        <a:rPr lang="ru-RU" sz="2600" kern="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10633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3374662994"/>
                  </a:ext>
                </a:extLst>
              </a:tr>
              <a:tr h="511810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Tx/>
                        <a:buNone/>
                      </a:pPr>
                      <a:r>
                        <a:rPr lang="ru-RU" sz="2600" b="1" kern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Читательская</a:t>
                      </a:r>
                      <a:r>
                        <a:rPr lang="ru-RU" sz="2600" b="1" kern="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 грамотность</a:t>
                      </a:r>
                      <a:endParaRPr lang="ru-RU" sz="2600" b="1" kern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Tx/>
                        <a:buNone/>
                      </a:pPr>
                      <a:r>
                        <a:rPr lang="ru-RU" sz="2600" ker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12687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Tx/>
                        <a:buNone/>
                      </a:pPr>
                      <a:r>
                        <a:rPr lang="ru-RU" sz="2600" kern="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14849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4253797790"/>
                  </a:ext>
                </a:extLst>
              </a:tr>
              <a:tr h="413097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Tx/>
                        <a:buNone/>
                      </a:pPr>
                      <a:r>
                        <a:rPr lang="ru-RU" sz="2600" b="1" kern="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Tx/>
                        <a:buNone/>
                      </a:pPr>
                      <a:r>
                        <a:rPr lang="ru-RU" sz="2600" ker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76362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Tx/>
                        <a:buNone/>
                      </a:pPr>
                      <a:r>
                        <a:rPr lang="ru-RU" sz="2600" kern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69275 (90% участия)</a:t>
                      </a:r>
                      <a:endParaRPr lang="ru-RU" sz="2600" kern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2719451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61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16459200" cy="171447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5000" b="1" dirty="0" smtClean="0"/>
              <a:t>Система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2600" y="5753100"/>
            <a:ext cx="152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3"/>
          <p:cNvSpPr/>
          <p:nvPr/>
        </p:nvSpPr>
        <p:spPr>
          <a:xfrm>
            <a:off x="357187" y="419100"/>
            <a:ext cx="17449800" cy="1704975"/>
          </a:xfrm>
          <a:custGeom>
            <a:avLst/>
            <a:gdLst/>
            <a:ahLst/>
            <a:cxnLst/>
            <a:rect l="l" t="t" r="r" b="b"/>
            <a:pathLst>
              <a:path w="11701145" h="1704975">
                <a:moveTo>
                  <a:pt x="0" y="0"/>
                </a:moveTo>
                <a:lnTo>
                  <a:pt x="11209750" y="0"/>
                </a:lnTo>
                <a:lnTo>
                  <a:pt x="11701058" y="852487"/>
                </a:lnTo>
                <a:lnTo>
                  <a:pt x="11209750" y="1704975"/>
                </a:lnTo>
                <a:lnTo>
                  <a:pt x="0" y="1704975"/>
                </a:lnTo>
                <a:lnTo>
                  <a:pt x="0" y="0"/>
                </a:lnTo>
                <a:close/>
              </a:path>
            </a:pathLst>
          </a:custGeom>
          <a:solidFill>
            <a:srgbClr val="1736B1"/>
          </a:solidFill>
        </p:spPr>
        <p:txBody>
          <a:bodyPr wrap="square" lIns="0" tIns="0" rIns="0" bIns="0" rtlCol="0"/>
          <a:lstStyle/>
          <a:p>
            <a:pPr marL="12700">
              <a:spcBef>
                <a:spcPts val="100"/>
              </a:spcBef>
            </a:pPr>
            <a:r>
              <a:rPr lang="ru-RU" sz="3950" spc="-55" dirty="0" smtClean="0">
                <a:solidFill>
                  <a:schemeClr val="bg1"/>
                </a:solidFill>
                <a:latin typeface="Trebuchet MS"/>
                <a:ea typeface="+mj-ea"/>
                <a:cs typeface="Trebuchet MS"/>
              </a:rPr>
              <a:t>СИСТЕМА ПУБЛИКАЦИЙ ПРОЕКТА </a:t>
            </a:r>
          </a:p>
          <a:p>
            <a:pPr marL="12700">
              <a:spcBef>
                <a:spcPts val="100"/>
              </a:spcBef>
            </a:pPr>
            <a:r>
              <a:rPr lang="ru-RU" sz="3950" spc="-55" dirty="0" smtClean="0">
                <a:solidFill>
                  <a:schemeClr val="bg1"/>
                </a:solidFill>
                <a:latin typeface="Trebuchet MS"/>
                <a:ea typeface="+mj-ea"/>
                <a:cs typeface="Trebuchet MS"/>
              </a:rPr>
              <a:t>«МОНИТОРИНГ ФОРМИРОВАНИЯ И ОЦЕНКИ ФУНКЦИОНАЛЬНОЙ ГРАМОТНОСТИ»</a:t>
            </a:r>
          </a:p>
          <a:p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2649199" y="5829301"/>
            <a:ext cx="56340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spc="20" dirty="0">
                <a:solidFill>
                  <a:srgbClr val="003399"/>
                </a:solidFill>
                <a:latin typeface="Trebuchet MS"/>
                <a:cs typeface="Trebuchet MS"/>
              </a:rPr>
              <a:t>Публикации </a:t>
            </a:r>
            <a:r>
              <a:rPr lang="ru-RU" sz="3500" b="1" spc="20" dirty="0" smtClean="0">
                <a:solidFill>
                  <a:srgbClr val="003399"/>
                </a:solidFill>
                <a:latin typeface="Trebuchet MS"/>
                <a:cs typeface="Trebuchet MS"/>
              </a:rPr>
              <a:t>2019-2021 годов </a:t>
            </a:r>
            <a:r>
              <a:rPr lang="ru-RU" sz="3500" b="1" spc="20" dirty="0">
                <a:solidFill>
                  <a:srgbClr val="003399"/>
                </a:solidFill>
                <a:latin typeface="Trebuchet MS"/>
                <a:cs typeface="Trebuchet MS"/>
              </a:rPr>
              <a:t>в журнале </a:t>
            </a:r>
            <a:r>
              <a:rPr lang="ru-RU" sz="3500" b="1" spc="20" dirty="0" smtClean="0">
                <a:solidFill>
                  <a:srgbClr val="003399"/>
                </a:solidFill>
                <a:latin typeface="Trebuchet MS"/>
                <a:cs typeface="Trebuchet MS"/>
              </a:rPr>
              <a:t>«Отечественная </a:t>
            </a:r>
            <a:r>
              <a:rPr lang="ru-RU" sz="3500" b="1" spc="20" dirty="0">
                <a:solidFill>
                  <a:srgbClr val="003399"/>
                </a:solidFill>
                <a:latin typeface="Trebuchet MS"/>
                <a:cs typeface="Trebuchet MS"/>
              </a:rPr>
              <a:t>и зарубежная педагогика»</a:t>
            </a:r>
            <a:br>
              <a:rPr lang="ru-RU" sz="3500" b="1" spc="20" dirty="0">
                <a:solidFill>
                  <a:srgbClr val="003399"/>
                </a:solidFill>
                <a:latin typeface="Trebuchet MS"/>
                <a:cs typeface="Trebuchet MS"/>
              </a:rPr>
            </a:br>
            <a:endParaRPr lang="ru-RU" sz="3500" b="1" spc="20" dirty="0">
              <a:solidFill>
                <a:srgbClr val="003399"/>
              </a:solidFill>
              <a:latin typeface="Trebuchet MS"/>
              <a:cs typeface="Trebuchet M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0896601" y="5753100"/>
            <a:ext cx="1524000" cy="1999742"/>
            <a:chOff x="2807267" y="894459"/>
            <a:chExt cx="1632471" cy="199974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807267" y="894459"/>
              <a:ext cx="1632471" cy="1999742"/>
            </a:xfrm>
            <a:prstGeom prst="roundRect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2886958" y="974150"/>
              <a:ext cx="1473089" cy="1840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4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38380" y="2593636"/>
            <a:ext cx="3026882" cy="2778464"/>
            <a:chOff x="5446587" y="542418"/>
            <a:chExt cx="3315071" cy="214207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446587" y="542418"/>
              <a:ext cx="3315071" cy="2142072"/>
            </a:xfrm>
            <a:prstGeom prst="roundRect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5551154" y="646985"/>
              <a:ext cx="3105937" cy="19329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57187" y="5940239"/>
            <a:ext cx="3172470" cy="2912392"/>
            <a:chOff x="9178071" y="525088"/>
            <a:chExt cx="3531208" cy="223983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9178071" y="525088"/>
              <a:ext cx="3531208" cy="2239835"/>
            </a:xfrm>
            <a:prstGeom prst="roundRect">
              <a:avLst/>
            </a:prstGeom>
            <a:blipFill rotWithShape="0">
              <a:blip r:embed="rId5" cstate="print"/>
              <a:stretch>
                <a:fillRect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9287411" y="634428"/>
              <a:ext cx="3312528" cy="20211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0306054" y="2745284"/>
            <a:ext cx="1675996" cy="2186759"/>
            <a:chOff x="9483231" y="2999698"/>
            <a:chExt cx="1675996" cy="2186759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9483231" y="2999698"/>
              <a:ext cx="1675996" cy="2186759"/>
            </a:xfrm>
            <a:prstGeom prst="roundRect">
              <a:avLst/>
            </a:prstGeom>
            <a:blipFill rotWithShape="0">
              <a:blip r:embed="rId6" cstate="print"/>
              <a:stretch>
                <a:fillRect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9565046" y="3081513"/>
              <a:ext cx="1512366" cy="20231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9494283" y="3029381"/>
            <a:ext cx="1696108" cy="2241283"/>
            <a:chOff x="4441617" y="2999692"/>
            <a:chExt cx="1696108" cy="2241283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4441617" y="2999692"/>
              <a:ext cx="1696108" cy="2241283"/>
            </a:xfrm>
            <a:prstGeom prst="roundRect">
              <a:avLst/>
            </a:prstGeom>
            <a:blipFill rotWithShape="0">
              <a:blip r:embed="rId7" cstate="print"/>
              <a:stretch>
                <a:fillRect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6"/>
            <p:cNvSpPr/>
            <p:nvPr/>
          </p:nvSpPr>
          <p:spPr>
            <a:xfrm>
              <a:off x="4524414" y="3082489"/>
              <a:ext cx="1530514" cy="20756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689626" y="2769096"/>
            <a:ext cx="661642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spc="20" dirty="0">
                <a:solidFill>
                  <a:srgbClr val="003399"/>
                </a:solidFill>
                <a:latin typeface="Trebuchet MS"/>
                <a:cs typeface="Trebuchet MS"/>
              </a:rPr>
              <a:t>Проект «Мониторинг формирования функциональной грамотности учащихся»: </a:t>
            </a:r>
            <a:r>
              <a:rPr lang="en-US" sz="3500" b="1" spc="20" dirty="0">
                <a:solidFill>
                  <a:srgbClr val="003399"/>
                </a:solidFill>
                <a:latin typeface="Trebuchet MS"/>
                <a:cs typeface="Trebuchet MS"/>
              </a:rPr>
              <a:t>http://skiv.instrao.ru/</a:t>
            </a:r>
            <a:endParaRPr lang="ru-RU" sz="3500" b="1" spc="20" dirty="0">
              <a:solidFill>
                <a:srgbClr val="003399"/>
              </a:solidFill>
              <a:latin typeface="Trebuchet MS"/>
              <a:cs typeface="Trebuchet M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46179" y="6134100"/>
            <a:ext cx="542162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spc="20" dirty="0">
                <a:solidFill>
                  <a:srgbClr val="003399"/>
                </a:solidFill>
                <a:latin typeface="Trebuchet MS"/>
                <a:cs typeface="Trebuchet MS"/>
              </a:rPr>
              <a:t>Электронный банк заданий для оценки функциональной грамотности: </a:t>
            </a:r>
            <a:r>
              <a:rPr lang="en-US" sz="3500" b="1" spc="20" dirty="0">
                <a:solidFill>
                  <a:srgbClr val="003399"/>
                </a:solidFill>
                <a:latin typeface="Trebuchet MS"/>
                <a:cs typeface="Trebuchet MS"/>
              </a:rPr>
              <a:t>https://fg.resh.edu.ru</a:t>
            </a:r>
            <a:r>
              <a:rPr lang="en-US" sz="2400" b="1" dirty="0"/>
              <a:t>/</a:t>
            </a:r>
            <a:endParaRPr lang="ru-RU" sz="2400" b="1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838200" y="5676900"/>
            <a:ext cx="16992600" cy="0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9277350" y="2476500"/>
            <a:ext cx="0" cy="7315200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344400" y="2744331"/>
            <a:ext cx="533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spc="20" dirty="0">
                <a:solidFill>
                  <a:srgbClr val="003399"/>
                </a:solidFill>
                <a:latin typeface="Trebuchet MS"/>
                <a:cs typeface="Trebuchet MS"/>
              </a:rPr>
              <a:t>Сборники заданий по функциональной </a:t>
            </a:r>
            <a:r>
              <a:rPr lang="ru-RU" sz="3500" b="1" spc="20" dirty="0" smtClean="0">
                <a:solidFill>
                  <a:srgbClr val="003399"/>
                </a:solidFill>
                <a:latin typeface="Trebuchet MS"/>
                <a:cs typeface="Trebuchet MS"/>
              </a:rPr>
              <a:t>грамотности (РИД)</a:t>
            </a:r>
          </a:p>
          <a:p>
            <a:endParaRPr lang="ru-RU" sz="3500" b="1" spc="20" dirty="0">
              <a:solidFill>
                <a:srgbClr val="003399"/>
              </a:solidFill>
              <a:latin typeface="Trebuchet MS"/>
              <a:cs typeface="Trebuchet MS"/>
            </a:endParaRPr>
          </a:p>
          <a:p>
            <a:r>
              <a:rPr lang="ru-RU" sz="3500" b="1" spc="20" dirty="0" smtClean="0">
                <a:solidFill>
                  <a:srgbClr val="003399"/>
                </a:solidFill>
                <a:latin typeface="Trebuchet MS"/>
                <a:cs typeface="Trebuchet MS"/>
              </a:rPr>
              <a:t>ВСЕГО 17 СБОРНИКОВ</a:t>
            </a:r>
            <a:r>
              <a:rPr lang="ru-RU" sz="3500" b="1" spc="20" dirty="0">
                <a:solidFill>
                  <a:srgbClr val="003399"/>
                </a:solidFill>
                <a:latin typeface="Trebuchet MS"/>
                <a:cs typeface="Trebuchet MS"/>
              </a:rPr>
              <a:t/>
            </a:r>
            <a:br>
              <a:rPr lang="ru-RU" sz="3500" b="1" spc="20" dirty="0">
                <a:solidFill>
                  <a:srgbClr val="003399"/>
                </a:solidFill>
                <a:latin typeface="Trebuchet MS"/>
                <a:cs typeface="Trebuchet MS"/>
              </a:rPr>
            </a:br>
            <a:endParaRPr lang="ru-RU" sz="3500" b="1" spc="20" dirty="0">
              <a:solidFill>
                <a:srgbClr val="003399"/>
              </a:solidFill>
              <a:latin typeface="Trebuchet MS"/>
              <a:cs typeface="Trebuchet M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125200" y="8572501"/>
            <a:ext cx="68868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hlinkClick r:id="rId8"/>
              </a:rPr>
              <a:t>ДОСТУП ПО ССЫЛКАМ: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u="sng" dirty="0" smtClean="0">
                <a:hlinkClick r:id="rId8"/>
              </a:rPr>
              <a:t>https</a:t>
            </a:r>
            <a:r>
              <a:rPr lang="en-US" b="1" u="sng" dirty="0">
                <a:hlinkClick r:id="rId8"/>
              </a:rPr>
              <a:t>://</a:t>
            </a:r>
            <a:r>
              <a:rPr lang="en-US" b="1" u="sng" dirty="0" smtClean="0">
                <a:hlinkClick r:id="rId8"/>
              </a:rPr>
              <a:t>elibrary.ru/contents.asp?id=47228458</a:t>
            </a:r>
            <a:endParaRPr lang="ru-RU" b="1" u="sng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u="sng" dirty="0">
                <a:hlinkClick r:id="rId9"/>
              </a:rPr>
              <a:t>http://ozp.instrao.ru/images/2021/%D0%B6%D1%83%D1%80%D0%BD%D0%B0%D0%BB/OZP_5_79_%D0%A22_2021_compressed</a:t>
            </a:r>
            <a:r>
              <a:rPr lang="en-US" u="sng" dirty="0">
                <a:hlinkClick r:id="rId9"/>
              </a:rPr>
              <a:t>.pd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72600" y="7658100"/>
            <a:ext cx="1447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167" y="1573434"/>
            <a:ext cx="18165834" cy="298414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r>
              <a:rPr lang="ru-RU" sz="4800" kern="1200" dirty="0">
                <a:solidFill>
                  <a:srgbClr val="1736B1"/>
                </a:solidFill>
                <a:ea typeface="+mn-ea"/>
              </a:rPr>
              <a:t>Методические рекомендации по </a:t>
            </a:r>
            <a:r>
              <a:rPr lang="ru-RU" sz="4800" kern="1200" dirty="0" smtClean="0">
                <a:solidFill>
                  <a:srgbClr val="1736B1"/>
                </a:solidFill>
                <a:ea typeface="+mn-ea"/>
              </a:rPr>
              <a:t>формированию функциональной грамотности </a:t>
            </a:r>
            <a:r>
              <a:rPr lang="ru-RU" sz="4800" kern="1200" dirty="0">
                <a:solidFill>
                  <a:srgbClr val="1736B1"/>
                </a:solidFill>
                <a:ea typeface="+mn-ea"/>
              </a:rPr>
              <a:t>с </a:t>
            </a:r>
            <a:r>
              <a:rPr lang="ru-RU" sz="4800" kern="1200" dirty="0" smtClean="0">
                <a:solidFill>
                  <a:srgbClr val="1736B1"/>
                </a:solidFill>
                <a:ea typeface="+mn-ea"/>
              </a:rPr>
              <a:t>использованием </a:t>
            </a:r>
            <a:r>
              <a:rPr lang="ru-RU" sz="4800" kern="1200" dirty="0">
                <a:solidFill>
                  <a:srgbClr val="1736B1"/>
                </a:solidFill>
                <a:ea typeface="+mn-ea"/>
              </a:rPr>
              <a:t>банка заданий на цифровой </a:t>
            </a:r>
            <a:r>
              <a:rPr lang="ru-RU" sz="4800" kern="1200" dirty="0" smtClean="0">
                <a:solidFill>
                  <a:srgbClr val="1736B1"/>
                </a:solidFill>
                <a:ea typeface="+mn-ea"/>
              </a:rPr>
              <a:t>платформе для формирования индивидуальных траекторий обучающихся - РИД (более 20 п.л.)</a:t>
            </a:r>
            <a:endParaRPr lang="ru-RU" sz="4800" kern="1200" dirty="0">
              <a:solidFill>
                <a:srgbClr val="1736B1"/>
              </a:solidFill>
              <a:ea typeface="+mn-e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342715" y="-114300"/>
            <a:ext cx="3902964" cy="1774620"/>
            <a:chOff x="4193" y="0"/>
            <a:chExt cx="4592320" cy="1866900"/>
          </a:xfrm>
        </p:grpSpPr>
        <p:sp>
          <p:nvSpPr>
            <p:cNvPr id="12" name="object 12"/>
            <p:cNvSpPr/>
            <p:nvPr/>
          </p:nvSpPr>
          <p:spPr>
            <a:xfrm>
              <a:off x="63654" y="0"/>
              <a:ext cx="4467860" cy="1791970"/>
            </a:xfrm>
            <a:custGeom>
              <a:avLst/>
              <a:gdLst/>
              <a:ahLst/>
              <a:cxnLst/>
              <a:rect l="l" t="t" r="r" b="b"/>
              <a:pathLst>
                <a:path w="4467860" h="1791970">
                  <a:moveTo>
                    <a:pt x="2672067" y="1779174"/>
                  </a:moveTo>
                  <a:lnTo>
                    <a:pt x="2672067" y="1756350"/>
                  </a:lnTo>
                  <a:lnTo>
                    <a:pt x="1345639" y="990361"/>
                  </a:lnTo>
                  <a:lnTo>
                    <a:pt x="1345639" y="972102"/>
                  </a:lnTo>
                  <a:lnTo>
                    <a:pt x="0" y="196070"/>
                  </a:lnTo>
                  <a:lnTo>
                    <a:pt x="0" y="52732"/>
                  </a:lnTo>
                  <a:lnTo>
                    <a:pt x="91921" y="0"/>
                  </a:lnTo>
                  <a:lnTo>
                    <a:pt x="3712276" y="0"/>
                  </a:lnTo>
                  <a:lnTo>
                    <a:pt x="3777147" y="40387"/>
                  </a:lnTo>
                  <a:lnTo>
                    <a:pt x="3816438" y="67217"/>
                  </a:lnTo>
                  <a:lnTo>
                    <a:pt x="3854187" y="94827"/>
                  </a:lnTo>
                  <a:lnTo>
                    <a:pt x="3890362" y="123198"/>
                  </a:lnTo>
                  <a:lnTo>
                    <a:pt x="3924932" y="152311"/>
                  </a:lnTo>
                  <a:lnTo>
                    <a:pt x="3957865" y="182148"/>
                  </a:lnTo>
                  <a:lnTo>
                    <a:pt x="3989129" y="212690"/>
                  </a:lnTo>
                  <a:lnTo>
                    <a:pt x="4018692" y="243920"/>
                  </a:lnTo>
                  <a:lnTo>
                    <a:pt x="4046524" y="275818"/>
                  </a:lnTo>
                  <a:lnTo>
                    <a:pt x="4100408" y="342992"/>
                  </a:lnTo>
                  <a:lnTo>
                    <a:pt x="4130180" y="376874"/>
                  </a:lnTo>
                  <a:lnTo>
                    <a:pt x="4161902" y="410011"/>
                  </a:lnTo>
                  <a:lnTo>
                    <a:pt x="4195567" y="442405"/>
                  </a:lnTo>
                  <a:lnTo>
                    <a:pt x="4231167" y="474055"/>
                  </a:lnTo>
                  <a:lnTo>
                    <a:pt x="4268694" y="504961"/>
                  </a:lnTo>
                  <a:lnTo>
                    <a:pt x="4308141" y="535123"/>
                  </a:lnTo>
                  <a:lnTo>
                    <a:pt x="4349501" y="564542"/>
                  </a:lnTo>
                  <a:lnTo>
                    <a:pt x="4392765" y="593216"/>
                  </a:lnTo>
                  <a:lnTo>
                    <a:pt x="4467777" y="630648"/>
                  </a:lnTo>
                  <a:lnTo>
                    <a:pt x="4467777" y="743857"/>
                  </a:lnTo>
                  <a:lnTo>
                    <a:pt x="4466862" y="743857"/>
                  </a:lnTo>
                  <a:lnTo>
                    <a:pt x="2736102" y="1741742"/>
                  </a:lnTo>
                  <a:lnTo>
                    <a:pt x="2736102" y="1767306"/>
                  </a:lnTo>
                  <a:lnTo>
                    <a:pt x="2692192" y="1767306"/>
                  </a:lnTo>
                  <a:lnTo>
                    <a:pt x="2672067" y="1779174"/>
                  </a:lnTo>
                  <a:close/>
                </a:path>
                <a:path w="4467860" h="1791970">
                  <a:moveTo>
                    <a:pt x="2736102" y="1791956"/>
                  </a:moveTo>
                  <a:lnTo>
                    <a:pt x="2692192" y="1767306"/>
                  </a:lnTo>
                  <a:lnTo>
                    <a:pt x="2736102" y="1767306"/>
                  </a:lnTo>
                  <a:lnTo>
                    <a:pt x="2736102" y="1791956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193" y="0"/>
              <a:ext cx="4592187" cy="1866900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48562" y="-38100"/>
            <a:ext cx="1764116" cy="1207226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13427595" y="-98584"/>
            <a:ext cx="3260206" cy="1584484"/>
            <a:chOff x="13139680" y="0"/>
            <a:chExt cx="3836035" cy="1666875"/>
          </a:xfrm>
        </p:grpSpPr>
        <p:sp>
          <p:nvSpPr>
            <p:cNvPr id="16" name="object 16"/>
            <p:cNvSpPr/>
            <p:nvPr/>
          </p:nvSpPr>
          <p:spPr>
            <a:xfrm>
              <a:off x="13153664" y="0"/>
              <a:ext cx="3808729" cy="1651635"/>
            </a:xfrm>
            <a:custGeom>
              <a:avLst/>
              <a:gdLst/>
              <a:ahLst/>
              <a:cxnLst/>
              <a:rect l="l" t="t" r="r" b="b"/>
              <a:pathLst>
                <a:path w="3808730" h="1651635">
                  <a:moveTo>
                    <a:pt x="1904305" y="1651176"/>
                  </a:moveTo>
                  <a:lnTo>
                    <a:pt x="0" y="551538"/>
                  </a:lnTo>
                  <a:lnTo>
                    <a:pt x="0" y="0"/>
                  </a:lnTo>
                  <a:lnTo>
                    <a:pt x="3808610" y="0"/>
                  </a:lnTo>
                  <a:lnTo>
                    <a:pt x="3808610" y="551538"/>
                  </a:lnTo>
                  <a:lnTo>
                    <a:pt x="1904305" y="165117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3396328" y="11"/>
              <a:ext cx="1437005" cy="964565"/>
            </a:xfrm>
            <a:custGeom>
              <a:avLst/>
              <a:gdLst/>
              <a:ahLst/>
              <a:cxnLst/>
              <a:rect l="l" t="t" r="r" b="b"/>
              <a:pathLst>
                <a:path w="1437005" h="964565">
                  <a:moveTo>
                    <a:pt x="698868" y="0"/>
                  </a:moveTo>
                  <a:lnTo>
                    <a:pt x="692848" y="0"/>
                  </a:lnTo>
                  <a:lnTo>
                    <a:pt x="0" y="692175"/>
                  </a:lnTo>
                  <a:lnTo>
                    <a:pt x="4102" y="694639"/>
                  </a:lnTo>
                  <a:lnTo>
                    <a:pt x="698868" y="0"/>
                  </a:lnTo>
                  <a:close/>
                </a:path>
                <a:path w="1437005" h="964565">
                  <a:moveTo>
                    <a:pt x="862558" y="0"/>
                  </a:moveTo>
                  <a:lnTo>
                    <a:pt x="856805" y="0"/>
                  </a:lnTo>
                  <a:lnTo>
                    <a:pt x="104470" y="752221"/>
                  </a:lnTo>
                  <a:lnTo>
                    <a:pt x="107759" y="754684"/>
                  </a:lnTo>
                  <a:lnTo>
                    <a:pt x="862558" y="0"/>
                  </a:lnTo>
                  <a:close/>
                </a:path>
                <a:path w="1437005" h="964565">
                  <a:moveTo>
                    <a:pt x="944816" y="0"/>
                  </a:moveTo>
                  <a:lnTo>
                    <a:pt x="939063" y="0"/>
                  </a:lnTo>
                  <a:lnTo>
                    <a:pt x="156286" y="782650"/>
                  </a:lnTo>
                  <a:lnTo>
                    <a:pt x="160401" y="784288"/>
                  </a:lnTo>
                  <a:lnTo>
                    <a:pt x="944816" y="0"/>
                  </a:lnTo>
                  <a:close/>
                </a:path>
                <a:path w="1437005" h="964565">
                  <a:moveTo>
                    <a:pt x="1026934" y="0"/>
                  </a:moveTo>
                  <a:lnTo>
                    <a:pt x="1021003" y="0"/>
                  </a:lnTo>
                  <a:lnTo>
                    <a:pt x="208114" y="812253"/>
                  </a:lnTo>
                  <a:lnTo>
                    <a:pt x="212229" y="814717"/>
                  </a:lnTo>
                  <a:lnTo>
                    <a:pt x="1026934" y="0"/>
                  </a:lnTo>
                  <a:close/>
                </a:path>
                <a:path w="1437005" h="964565">
                  <a:moveTo>
                    <a:pt x="1108519" y="0"/>
                  </a:moveTo>
                  <a:lnTo>
                    <a:pt x="1103083" y="0"/>
                  </a:lnTo>
                  <a:lnTo>
                    <a:pt x="260756" y="842683"/>
                  </a:lnTo>
                  <a:lnTo>
                    <a:pt x="264045" y="844334"/>
                  </a:lnTo>
                  <a:lnTo>
                    <a:pt x="1108519" y="0"/>
                  </a:lnTo>
                  <a:close/>
                </a:path>
                <a:path w="1437005" h="964565">
                  <a:moveTo>
                    <a:pt x="1190777" y="0"/>
                  </a:moveTo>
                  <a:lnTo>
                    <a:pt x="1185011" y="0"/>
                  </a:lnTo>
                  <a:lnTo>
                    <a:pt x="312585" y="872299"/>
                  </a:lnTo>
                  <a:lnTo>
                    <a:pt x="315874" y="874763"/>
                  </a:lnTo>
                  <a:lnTo>
                    <a:pt x="1190777" y="0"/>
                  </a:lnTo>
                  <a:close/>
                </a:path>
                <a:path w="1437005" h="964565">
                  <a:moveTo>
                    <a:pt x="1273035" y="0"/>
                  </a:moveTo>
                  <a:lnTo>
                    <a:pt x="1266875" y="0"/>
                  </a:lnTo>
                  <a:lnTo>
                    <a:pt x="364401" y="902728"/>
                  </a:lnTo>
                  <a:lnTo>
                    <a:pt x="368515" y="904367"/>
                  </a:lnTo>
                  <a:lnTo>
                    <a:pt x="1273035" y="0"/>
                  </a:lnTo>
                  <a:close/>
                </a:path>
                <a:path w="1437005" h="964565">
                  <a:moveTo>
                    <a:pt x="1354543" y="0"/>
                  </a:moveTo>
                  <a:lnTo>
                    <a:pt x="1349057" y="0"/>
                  </a:lnTo>
                  <a:lnTo>
                    <a:pt x="416229" y="932332"/>
                  </a:lnTo>
                  <a:lnTo>
                    <a:pt x="420344" y="934796"/>
                  </a:lnTo>
                  <a:lnTo>
                    <a:pt x="1280769" y="74498"/>
                  </a:lnTo>
                  <a:lnTo>
                    <a:pt x="1354543" y="0"/>
                  </a:lnTo>
                  <a:close/>
                </a:path>
                <a:path w="1437005" h="964565">
                  <a:moveTo>
                    <a:pt x="1436941" y="0"/>
                  </a:moveTo>
                  <a:lnTo>
                    <a:pt x="1430972" y="0"/>
                  </a:lnTo>
                  <a:lnTo>
                    <a:pt x="538797" y="892035"/>
                  </a:lnTo>
                  <a:lnTo>
                    <a:pt x="468871" y="962761"/>
                  </a:lnTo>
                  <a:lnTo>
                    <a:pt x="472160" y="964412"/>
                  </a:lnTo>
                  <a:lnTo>
                    <a:pt x="1436941" y="0"/>
                  </a:lnTo>
                  <a:close/>
                </a:path>
              </a:pathLst>
            </a:custGeom>
            <a:solidFill>
              <a:srgbClr val="2A4A8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3153664" y="0"/>
              <a:ext cx="202719" cy="20281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3153657" y="11"/>
              <a:ext cx="1904364" cy="1506220"/>
            </a:xfrm>
            <a:custGeom>
              <a:avLst/>
              <a:gdLst/>
              <a:ahLst/>
              <a:cxnLst/>
              <a:rect l="l" t="t" r="r" b="b"/>
              <a:pathLst>
                <a:path w="1904365" h="1506220">
                  <a:moveTo>
                    <a:pt x="284276" y="0"/>
                  </a:moveTo>
                  <a:lnTo>
                    <a:pt x="278523" y="0"/>
                  </a:lnTo>
                  <a:lnTo>
                    <a:pt x="42773" y="235699"/>
                  </a:lnTo>
                  <a:lnTo>
                    <a:pt x="0" y="279298"/>
                  </a:lnTo>
                  <a:lnTo>
                    <a:pt x="0" y="285051"/>
                  </a:lnTo>
                  <a:lnTo>
                    <a:pt x="284276" y="0"/>
                  </a:lnTo>
                  <a:close/>
                </a:path>
                <a:path w="1904365" h="1506220">
                  <a:moveTo>
                    <a:pt x="366547" y="0"/>
                  </a:moveTo>
                  <a:lnTo>
                    <a:pt x="360781" y="0"/>
                  </a:lnTo>
                  <a:lnTo>
                    <a:pt x="0" y="361543"/>
                  </a:lnTo>
                  <a:lnTo>
                    <a:pt x="0" y="367296"/>
                  </a:lnTo>
                  <a:lnTo>
                    <a:pt x="366547" y="0"/>
                  </a:lnTo>
                  <a:close/>
                </a:path>
                <a:path w="1904365" h="1506220">
                  <a:moveTo>
                    <a:pt x="448805" y="0"/>
                  </a:moveTo>
                  <a:lnTo>
                    <a:pt x="443039" y="0"/>
                  </a:lnTo>
                  <a:lnTo>
                    <a:pt x="0" y="442963"/>
                  </a:lnTo>
                  <a:lnTo>
                    <a:pt x="0" y="448729"/>
                  </a:lnTo>
                  <a:lnTo>
                    <a:pt x="448805" y="0"/>
                  </a:lnTo>
                  <a:close/>
                </a:path>
                <a:path w="1904365" h="1506220">
                  <a:moveTo>
                    <a:pt x="531063" y="0"/>
                  </a:moveTo>
                  <a:lnTo>
                    <a:pt x="524903" y="0"/>
                  </a:lnTo>
                  <a:lnTo>
                    <a:pt x="0" y="525208"/>
                  </a:lnTo>
                  <a:lnTo>
                    <a:pt x="0" y="530974"/>
                  </a:lnTo>
                  <a:lnTo>
                    <a:pt x="531063" y="0"/>
                  </a:lnTo>
                  <a:close/>
                </a:path>
                <a:path w="1904365" h="1506220">
                  <a:moveTo>
                    <a:pt x="612571" y="0"/>
                  </a:moveTo>
                  <a:lnTo>
                    <a:pt x="606742" y="0"/>
                  </a:lnTo>
                  <a:lnTo>
                    <a:pt x="34544" y="572096"/>
                  </a:lnTo>
                  <a:lnTo>
                    <a:pt x="38658" y="574560"/>
                  </a:lnTo>
                  <a:lnTo>
                    <a:pt x="538797" y="74498"/>
                  </a:lnTo>
                  <a:lnTo>
                    <a:pt x="612571" y="0"/>
                  </a:lnTo>
                  <a:close/>
                </a:path>
                <a:path w="1904365" h="1506220">
                  <a:moveTo>
                    <a:pt x="694753" y="0"/>
                  </a:moveTo>
                  <a:lnTo>
                    <a:pt x="689000" y="0"/>
                  </a:lnTo>
                  <a:lnTo>
                    <a:pt x="87198" y="602526"/>
                  </a:lnTo>
                  <a:lnTo>
                    <a:pt x="90487" y="604164"/>
                  </a:lnTo>
                  <a:lnTo>
                    <a:pt x="694753" y="0"/>
                  </a:lnTo>
                  <a:close/>
                </a:path>
                <a:path w="1904365" h="1506220">
                  <a:moveTo>
                    <a:pt x="777011" y="0"/>
                  </a:moveTo>
                  <a:lnTo>
                    <a:pt x="771258" y="0"/>
                  </a:lnTo>
                  <a:lnTo>
                    <a:pt x="139014" y="632129"/>
                  </a:lnTo>
                  <a:lnTo>
                    <a:pt x="142316" y="634606"/>
                  </a:lnTo>
                  <a:lnTo>
                    <a:pt x="777011" y="0"/>
                  </a:lnTo>
                  <a:close/>
                </a:path>
                <a:path w="1904365" h="1506220">
                  <a:moveTo>
                    <a:pt x="1843925" y="0"/>
                  </a:moveTo>
                  <a:lnTo>
                    <a:pt x="1838159" y="0"/>
                  </a:lnTo>
                  <a:lnTo>
                    <a:pt x="815187" y="1022807"/>
                  </a:lnTo>
                  <a:lnTo>
                    <a:pt x="819302" y="1024445"/>
                  </a:lnTo>
                  <a:lnTo>
                    <a:pt x="1843925" y="0"/>
                  </a:lnTo>
                  <a:close/>
                </a:path>
                <a:path w="1904365" h="1506220">
                  <a:moveTo>
                    <a:pt x="1904301" y="1246517"/>
                  </a:moveTo>
                  <a:lnTo>
                    <a:pt x="1647659" y="1503121"/>
                  </a:lnTo>
                  <a:lnTo>
                    <a:pt x="1651774" y="1505597"/>
                  </a:lnTo>
                  <a:lnTo>
                    <a:pt x="1904301" y="1253096"/>
                  </a:lnTo>
                  <a:lnTo>
                    <a:pt x="1904301" y="1246517"/>
                  </a:lnTo>
                  <a:close/>
                </a:path>
                <a:path w="1904365" h="1506220">
                  <a:moveTo>
                    <a:pt x="1904301" y="1165098"/>
                  </a:moveTo>
                  <a:lnTo>
                    <a:pt x="1848370" y="1220203"/>
                  </a:lnTo>
                  <a:lnTo>
                    <a:pt x="1766112" y="1302448"/>
                  </a:lnTo>
                  <a:lnTo>
                    <a:pt x="1595831" y="1473517"/>
                  </a:lnTo>
                  <a:lnTo>
                    <a:pt x="1599120" y="1475168"/>
                  </a:lnTo>
                  <a:lnTo>
                    <a:pt x="1904301" y="1170851"/>
                  </a:lnTo>
                  <a:lnTo>
                    <a:pt x="1904301" y="1165098"/>
                  </a:lnTo>
                  <a:close/>
                </a:path>
                <a:path w="1904365" h="1506220">
                  <a:moveTo>
                    <a:pt x="1904301" y="1082840"/>
                  </a:moveTo>
                  <a:lnTo>
                    <a:pt x="1766112" y="1220203"/>
                  </a:lnTo>
                  <a:lnTo>
                    <a:pt x="1544015" y="1443088"/>
                  </a:lnTo>
                  <a:lnTo>
                    <a:pt x="1547304" y="1445552"/>
                  </a:lnTo>
                  <a:lnTo>
                    <a:pt x="1604886" y="1387157"/>
                  </a:lnTo>
                  <a:lnTo>
                    <a:pt x="1904301" y="1088605"/>
                  </a:lnTo>
                  <a:lnTo>
                    <a:pt x="1904301" y="1082840"/>
                  </a:lnTo>
                  <a:close/>
                </a:path>
                <a:path w="1904365" h="1506220">
                  <a:moveTo>
                    <a:pt x="1904301" y="1000594"/>
                  </a:moveTo>
                  <a:lnTo>
                    <a:pt x="1684667" y="1220203"/>
                  </a:lnTo>
                  <a:lnTo>
                    <a:pt x="1491361" y="1413471"/>
                  </a:lnTo>
                  <a:lnTo>
                    <a:pt x="1495475" y="1415122"/>
                  </a:lnTo>
                  <a:lnTo>
                    <a:pt x="1904301" y="1006360"/>
                  </a:lnTo>
                  <a:lnTo>
                    <a:pt x="1904301" y="1000594"/>
                  </a:lnTo>
                  <a:close/>
                </a:path>
                <a:path w="1904365" h="1506220">
                  <a:moveTo>
                    <a:pt x="1904301" y="918349"/>
                  </a:moveTo>
                  <a:lnTo>
                    <a:pt x="1602409" y="1220203"/>
                  </a:lnTo>
                  <a:lnTo>
                    <a:pt x="1439545" y="1383042"/>
                  </a:lnTo>
                  <a:lnTo>
                    <a:pt x="1443659" y="1385519"/>
                  </a:lnTo>
                  <a:lnTo>
                    <a:pt x="1769402" y="1058989"/>
                  </a:lnTo>
                  <a:lnTo>
                    <a:pt x="1904301" y="924115"/>
                  </a:lnTo>
                  <a:lnTo>
                    <a:pt x="1904301" y="918349"/>
                  </a:lnTo>
                  <a:close/>
                </a:path>
                <a:path w="1904365" h="1506220">
                  <a:moveTo>
                    <a:pt x="1904301" y="16103"/>
                  </a:moveTo>
                  <a:lnTo>
                    <a:pt x="1684667" y="235699"/>
                  </a:lnTo>
                  <a:lnTo>
                    <a:pt x="867016" y="1052410"/>
                  </a:lnTo>
                  <a:lnTo>
                    <a:pt x="871131" y="1054887"/>
                  </a:lnTo>
                  <a:lnTo>
                    <a:pt x="1604886" y="320421"/>
                  </a:lnTo>
                  <a:lnTo>
                    <a:pt x="1851660" y="74498"/>
                  </a:lnTo>
                  <a:lnTo>
                    <a:pt x="1904301" y="21869"/>
                  </a:lnTo>
                  <a:lnTo>
                    <a:pt x="1904301" y="16103"/>
                  </a:lnTo>
                  <a:close/>
                </a:path>
              </a:pathLst>
            </a:custGeom>
            <a:solidFill>
              <a:srgbClr val="2A4A8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4853143" y="1328769"/>
              <a:ext cx="204825" cy="29691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3344500" y="11"/>
              <a:ext cx="1713864" cy="1355090"/>
            </a:xfrm>
            <a:custGeom>
              <a:avLst/>
              <a:gdLst/>
              <a:ahLst/>
              <a:cxnLst/>
              <a:rect l="l" t="t" r="r" b="b"/>
              <a:pathLst>
                <a:path w="1713865" h="1355090">
                  <a:moveTo>
                    <a:pt x="668426" y="0"/>
                  </a:moveTo>
                  <a:lnTo>
                    <a:pt x="662673" y="0"/>
                  </a:lnTo>
                  <a:lnTo>
                    <a:pt x="0" y="662571"/>
                  </a:lnTo>
                  <a:lnTo>
                    <a:pt x="4114" y="664210"/>
                  </a:lnTo>
                  <a:lnTo>
                    <a:pt x="668426" y="0"/>
                  </a:lnTo>
                  <a:close/>
                </a:path>
                <a:path w="1713865" h="1355090">
                  <a:moveTo>
                    <a:pt x="832129" y="0"/>
                  </a:moveTo>
                  <a:lnTo>
                    <a:pt x="826643" y="0"/>
                  </a:lnTo>
                  <a:lnTo>
                    <a:pt x="104470" y="722604"/>
                  </a:lnTo>
                  <a:lnTo>
                    <a:pt x="107759" y="724255"/>
                  </a:lnTo>
                  <a:lnTo>
                    <a:pt x="832129" y="0"/>
                  </a:lnTo>
                  <a:close/>
                </a:path>
                <a:path w="1713865" h="1355090">
                  <a:moveTo>
                    <a:pt x="1571104" y="0"/>
                  </a:moveTo>
                  <a:lnTo>
                    <a:pt x="1565059" y="0"/>
                  </a:lnTo>
                  <a:lnTo>
                    <a:pt x="572528" y="992378"/>
                  </a:lnTo>
                  <a:lnTo>
                    <a:pt x="575818" y="994841"/>
                  </a:lnTo>
                  <a:lnTo>
                    <a:pt x="1571104" y="0"/>
                  </a:lnTo>
                  <a:close/>
                </a:path>
                <a:path w="1713865" h="1355090">
                  <a:moveTo>
                    <a:pt x="1713458" y="836930"/>
                  </a:moveTo>
                  <a:lnTo>
                    <a:pt x="1575269" y="974280"/>
                  </a:lnTo>
                  <a:lnTo>
                    <a:pt x="1329309" y="1220203"/>
                  </a:lnTo>
                  <a:lnTo>
                    <a:pt x="1196873" y="1353439"/>
                  </a:lnTo>
                  <a:lnTo>
                    <a:pt x="1200162" y="1355077"/>
                  </a:lnTo>
                  <a:lnTo>
                    <a:pt x="1496301" y="1058989"/>
                  </a:lnTo>
                  <a:lnTo>
                    <a:pt x="1713458" y="842683"/>
                  </a:lnTo>
                  <a:lnTo>
                    <a:pt x="1713458" y="836930"/>
                  </a:lnTo>
                  <a:close/>
                </a:path>
                <a:path w="1713865" h="1355090">
                  <a:moveTo>
                    <a:pt x="1713458" y="754684"/>
                  </a:moveTo>
                  <a:lnTo>
                    <a:pt x="1575269" y="892035"/>
                  </a:lnTo>
                  <a:lnTo>
                    <a:pt x="1247051" y="1220203"/>
                  </a:lnTo>
                  <a:lnTo>
                    <a:pt x="1145057" y="1323009"/>
                  </a:lnTo>
                  <a:lnTo>
                    <a:pt x="1148346" y="1325473"/>
                  </a:lnTo>
                  <a:lnTo>
                    <a:pt x="1414043" y="1058989"/>
                  </a:lnTo>
                  <a:lnTo>
                    <a:pt x="1713458" y="760437"/>
                  </a:lnTo>
                  <a:lnTo>
                    <a:pt x="1713458" y="754684"/>
                  </a:lnTo>
                  <a:close/>
                </a:path>
                <a:path w="1713865" h="1355090">
                  <a:moveTo>
                    <a:pt x="1713458" y="672439"/>
                  </a:moveTo>
                  <a:lnTo>
                    <a:pt x="1575269" y="809790"/>
                  </a:lnTo>
                  <a:lnTo>
                    <a:pt x="1165618" y="1220203"/>
                  </a:lnTo>
                  <a:lnTo>
                    <a:pt x="1092403" y="1293393"/>
                  </a:lnTo>
                  <a:lnTo>
                    <a:pt x="1096518" y="1295044"/>
                  </a:lnTo>
                  <a:lnTo>
                    <a:pt x="1332598" y="1058989"/>
                  </a:lnTo>
                  <a:lnTo>
                    <a:pt x="1414043" y="976744"/>
                  </a:lnTo>
                  <a:lnTo>
                    <a:pt x="1713458" y="678192"/>
                  </a:lnTo>
                  <a:lnTo>
                    <a:pt x="1713458" y="672439"/>
                  </a:lnTo>
                  <a:close/>
                </a:path>
                <a:path w="1713865" h="1355090">
                  <a:moveTo>
                    <a:pt x="1713458" y="590194"/>
                  </a:moveTo>
                  <a:lnTo>
                    <a:pt x="1083360" y="1220203"/>
                  </a:lnTo>
                  <a:lnTo>
                    <a:pt x="1040587" y="1262964"/>
                  </a:lnTo>
                  <a:lnTo>
                    <a:pt x="1044689" y="1265428"/>
                  </a:lnTo>
                  <a:lnTo>
                    <a:pt x="1250340" y="1058989"/>
                  </a:lnTo>
                  <a:lnTo>
                    <a:pt x="1713458" y="595947"/>
                  </a:lnTo>
                  <a:lnTo>
                    <a:pt x="1713458" y="590194"/>
                  </a:lnTo>
                  <a:close/>
                </a:path>
                <a:path w="1713865" h="1355090">
                  <a:moveTo>
                    <a:pt x="1713458" y="508762"/>
                  </a:moveTo>
                  <a:lnTo>
                    <a:pt x="1575269" y="646112"/>
                  </a:lnTo>
                  <a:lnTo>
                    <a:pt x="1001102" y="1220203"/>
                  </a:lnTo>
                  <a:lnTo>
                    <a:pt x="988758" y="1232535"/>
                  </a:lnTo>
                  <a:lnTo>
                    <a:pt x="992047" y="1234998"/>
                  </a:lnTo>
                  <a:lnTo>
                    <a:pt x="1414043" y="813079"/>
                  </a:lnTo>
                  <a:lnTo>
                    <a:pt x="1713458" y="514527"/>
                  </a:lnTo>
                  <a:lnTo>
                    <a:pt x="1713458" y="508762"/>
                  </a:lnTo>
                  <a:close/>
                </a:path>
                <a:path w="1713865" h="1355090">
                  <a:moveTo>
                    <a:pt x="1713458" y="426516"/>
                  </a:moveTo>
                  <a:lnTo>
                    <a:pt x="1575269" y="563867"/>
                  </a:lnTo>
                  <a:lnTo>
                    <a:pt x="936929" y="1202931"/>
                  </a:lnTo>
                  <a:lnTo>
                    <a:pt x="940219" y="1205395"/>
                  </a:lnTo>
                  <a:lnTo>
                    <a:pt x="1085824" y="1058989"/>
                  </a:lnTo>
                  <a:lnTo>
                    <a:pt x="1414043" y="730834"/>
                  </a:lnTo>
                  <a:lnTo>
                    <a:pt x="1713458" y="432269"/>
                  </a:lnTo>
                  <a:lnTo>
                    <a:pt x="1713458" y="426516"/>
                  </a:lnTo>
                  <a:close/>
                </a:path>
                <a:path w="1713865" h="1355090">
                  <a:moveTo>
                    <a:pt x="1713458" y="344271"/>
                  </a:moveTo>
                  <a:lnTo>
                    <a:pt x="1575269" y="481622"/>
                  </a:lnTo>
                  <a:lnTo>
                    <a:pt x="884288" y="1172489"/>
                  </a:lnTo>
                  <a:lnTo>
                    <a:pt x="888403" y="1174965"/>
                  </a:lnTo>
                  <a:lnTo>
                    <a:pt x="1004392" y="1058989"/>
                  </a:lnTo>
                  <a:lnTo>
                    <a:pt x="1414043" y="648589"/>
                  </a:lnTo>
                  <a:lnTo>
                    <a:pt x="1713458" y="350024"/>
                  </a:lnTo>
                  <a:lnTo>
                    <a:pt x="1713458" y="344271"/>
                  </a:lnTo>
                  <a:close/>
                </a:path>
                <a:path w="1713865" h="1355090">
                  <a:moveTo>
                    <a:pt x="1713458" y="262026"/>
                  </a:moveTo>
                  <a:lnTo>
                    <a:pt x="832459" y="1142885"/>
                  </a:lnTo>
                  <a:lnTo>
                    <a:pt x="836574" y="1145349"/>
                  </a:lnTo>
                  <a:lnTo>
                    <a:pt x="922134" y="1058989"/>
                  </a:lnTo>
                  <a:lnTo>
                    <a:pt x="1713458" y="267779"/>
                  </a:lnTo>
                  <a:lnTo>
                    <a:pt x="1713458" y="262026"/>
                  </a:lnTo>
                  <a:close/>
                </a:path>
                <a:path w="1713865" h="1355090">
                  <a:moveTo>
                    <a:pt x="1713458" y="180606"/>
                  </a:moveTo>
                  <a:lnTo>
                    <a:pt x="1657527" y="235699"/>
                  </a:lnTo>
                  <a:lnTo>
                    <a:pt x="780643" y="1112456"/>
                  </a:lnTo>
                  <a:lnTo>
                    <a:pt x="783932" y="1114920"/>
                  </a:lnTo>
                  <a:lnTo>
                    <a:pt x="1414043" y="484911"/>
                  </a:lnTo>
                  <a:lnTo>
                    <a:pt x="1713458" y="186359"/>
                  </a:lnTo>
                  <a:lnTo>
                    <a:pt x="1713458" y="180606"/>
                  </a:lnTo>
                  <a:close/>
                </a:path>
                <a:path w="1713865" h="1355090">
                  <a:moveTo>
                    <a:pt x="1713458" y="98348"/>
                  </a:moveTo>
                  <a:lnTo>
                    <a:pt x="1575269" y="235699"/>
                  </a:lnTo>
                  <a:lnTo>
                    <a:pt x="728814" y="1082840"/>
                  </a:lnTo>
                  <a:lnTo>
                    <a:pt x="732104" y="1084491"/>
                  </a:lnTo>
                  <a:lnTo>
                    <a:pt x="1414043" y="402666"/>
                  </a:lnTo>
                  <a:lnTo>
                    <a:pt x="1713458" y="104114"/>
                  </a:lnTo>
                  <a:lnTo>
                    <a:pt x="1713458" y="98348"/>
                  </a:lnTo>
                  <a:close/>
                </a:path>
              </a:pathLst>
            </a:custGeom>
            <a:solidFill>
              <a:srgbClr val="2A4A8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4099879" y="0"/>
              <a:ext cx="255904" cy="102235"/>
            </a:xfrm>
            <a:custGeom>
              <a:avLst/>
              <a:gdLst/>
              <a:ahLst/>
              <a:cxnLst/>
              <a:rect l="l" t="t" r="r" b="b"/>
              <a:pathLst>
                <a:path w="255905" h="102235">
                  <a:moveTo>
                    <a:pt x="174980" y="101649"/>
                  </a:moveTo>
                  <a:lnTo>
                    <a:pt x="129122" y="0"/>
                  </a:lnTo>
                  <a:lnTo>
                    <a:pt x="255594" y="0"/>
                  </a:lnTo>
                  <a:lnTo>
                    <a:pt x="255594" y="15290"/>
                  </a:lnTo>
                  <a:lnTo>
                    <a:pt x="174980" y="101649"/>
                  </a:lnTo>
                  <a:close/>
                </a:path>
                <a:path w="255905" h="102235">
                  <a:moveTo>
                    <a:pt x="590" y="1308"/>
                  </a:moveTo>
                  <a:lnTo>
                    <a:pt x="0" y="0"/>
                  </a:lnTo>
                  <a:lnTo>
                    <a:pt x="1817" y="0"/>
                  </a:lnTo>
                  <a:lnTo>
                    <a:pt x="590" y="1308"/>
                  </a:lnTo>
                  <a:close/>
                </a:path>
              </a:pathLst>
            </a:custGeom>
            <a:solidFill>
              <a:srgbClr val="F6B4A6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3139680" y="0"/>
              <a:ext cx="3836035" cy="1666875"/>
            </a:xfrm>
            <a:custGeom>
              <a:avLst/>
              <a:gdLst/>
              <a:ahLst/>
              <a:cxnLst/>
              <a:rect l="l" t="t" r="r" b="b"/>
              <a:pathLst>
                <a:path w="3836034" h="1666875">
                  <a:moveTo>
                    <a:pt x="1918289" y="1666802"/>
                  </a:moveTo>
                  <a:lnTo>
                    <a:pt x="0" y="559763"/>
                  </a:lnTo>
                  <a:lnTo>
                    <a:pt x="0" y="0"/>
                  </a:lnTo>
                  <a:lnTo>
                    <a:pt x="27145" y="0"/>
                  </a:lnTo>
                  <a:lnTo>
                    <a:pt x="27145" y="544136"/>
                  </a:lnTo>
                  <a:lnTo>
                    <a:pt x="1904305" y="1627324"/>
                  </a:lnTo>
                  <a:lnTo>
                    <a:pt x="1986668" y="1627324"/>
                  </a:lnTo>
                  <a:lnTo>
                    <a:pt x="1918289" y="1666802"/>
                  </a:lnTo>
                  <a:close/>
                </a:path>
                <a:path w="3836034" h="1666875">
                  <a:moveTo>
                    <a:pt x="955854" y="25982"/>
                  </a:moveTo>
                  <a:lnTo>
                    <a:pt x="944132" y="0"/>
                  </a:lnTo>
                  <a:lnTo>
                    <a:pt x="980230" y="0"/>
                  </a:lnTo>
                  <a:lnTo>
                    <a:pt x="955854" y="25982"/>
                  </a:lnTo>
                  <a:close/>
                </a:path>
                <a:path w="3836034" h="1666875">
                  <a:moveTo>
                    <a:pt x="1130244" y="126323"/>
                  </a:moveTo>
                  <a:lnTo>
                    <a:pt x="1073255" y="0"/>
                  </a:lnTo>
                  <a:lnTo>
                    <a:pt x="1104566" y="0"/>
                  </a:lnTo>
                  <a:lnTo>
                    <a:pt x="1139292" y="76975"/>
                  </a:lnTo>
                  <a:lnTo>
                    <a:pt x="1176514" y="76975"/>
                  </a:lnTo>
                  <a:lnTo>
                    <a:pt x="1130244" y="126323"/>
                  </a:lnTo>
                  <a:close/>
                </a:path>
                <a:path w="3836034" h="1666875">
                  <a:moveTo>
                    <a:pt x="1176514" y="76975"/>
                  </a:moveTo>
                  <a:lnTo>
                    <a:pt x="1139292" y="76975"/>
                  </a:lnTo>
                  <a:lnTo>
                    <a:pt x="1201809" y="9533"/>
                  </a:lnTo>
                  <a:lnTo>
                    <a:pt x="1201809" y="0"/>
                  </a:lnTo>
                  <a:lnTo>
                    <a:pt x="1228955" y="0"/>
                  </a:lnTo>
                  <a:lnTo>
                    <a:pt x="1228955" y="21047"/>
                  </a:lnTo>
                  <a:lnTo>
                    <a:pt x="1176514" y="76975"/>
                  </a:lnTo>
                  <a:close/>
                </a:path>
                <a:path w="3836034" h="1666875">
                  <a:moveTo>
                    <a:pt x="1931450" y="1627324"/>
                  </a:moveTo>
                  <a:lnTo>
                    <a:pt x="1904305" y="1627324"/>
                  </a:lnTo>
                  <a:lnTo>
                    <a:pt x="1904305" y="0"/>
                  </a:lnTo>
                  <a:lnTo>
                    <a:pt x="1931450" y="0"/>
                  </a:lnTo>
                  <a:lnTo>
                    <a:pt x="1931450" y="1627324"/>
                  </a:lnTo>
                  <a:close/>
                </a:path>
                <a:path w="3836034" h="1666875">
                  <a:moveTo>
                    <a:pt x="1986668" y="1627324"/>
                  </a:moveTo>
                  <a:lnTo>
                    <a:pt x="1931450" y="1627324"/>
                  </a:lnTo>
                  <a:lnTo>
                    <a:pt x="3808610" y="544136"/>
                  </a:lnTo>
                  <a:lnTo>
                    <a:pt x="3808610" y="0"/>
                  </a:lnTo>
                  <a:lnTo>
                    <a:pt x="3835999" y="0"/>
                  </a:lnTo>
                  <a:lnTo>
                    <a:pt x="3835756" y="559763"/>
                  </a:lnTo>
                  <a:lnTo>
                    <a:pt x="1986668" y="1627324"/>
                  </a:lnTo>
                  <a:close/>
                </a:path>
                <a:path w="3836034" h="1666875">
                  <a:moveTo>
                    <a:pt x="3201535" y="730836"/>
                  </a:moveTo>
                  <a:lnTo>
                    <a:pt x="3201535" y="442972"/>
                  </a:lnTo>
                  <a:lnTo>
                    <a:pt x="3700027" y="155109"/>
                  </a:lnTo>
                  <a:lnTo>
                    <a:pt x="3700027" y="442972"/>
                  </a:lnTo>
                  <a:lnTo>
                    <a:pt x="3201535" y="730836"/>
                  </a:lnTo>
                  <a:close/>
                </a:path>
                <a:path w="3836034" h="1666875">
                  <a:moveTo>
                    <a:pt x="2121470" y="1181547"/>
                  </a:moveTo>
                  <a:lnTo>
                    <a:pt x="2263778" y="840224"/>
                  </a:lnTo>
                  <a:lnTo>
                    <a:pt x="2406087" y="1017054"/>
                  </a:lnTo>
                  <a:lnTo>
                    <a:pt x="2336989" y="1058177"/>
                  </a:lnTo>
                  <a:lnTo>
                    <a:pt x="2336989" y="1141246"/>
                  </a:lnTo>
                  <a:lnTo>
                    <a:pt x="2190568" y="1141246"/>
                  </a:lnTo>
                  <a:lnTo>
                    <a:pt x="2121470" y="1181547"/>
                  </a:lnTo>
                  <a:close/>
                </a:path>
                <a:path w="3836034" h="1666875">
                  <a:moveTo>
                    <a:pt x="2190568" y="1277776"/>
                  </a:moveTo>
                  <a:lnTo>
                    <a:pt x="2190568" y="1141246"/>
                  </a:lnTo>
                  <a:lnTo>
                    <a:pt x="2336989" y="1141246"/>
                  </a:lnTo>
                  <a:lnTo>
                    <a:pt x="2336989" y="1193884"/>
                  </a:lnTo>
                  <a:lnTo>
                    <a:pt x="2190568" y="1277776"/>
                  </a:lnTo>
                  <a:close/>
                </a:path>
              </a:pathLst>
            </a:custGeom>
            <a:solidFill>
              <a:srgbClr val="2A4A8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576793" y="-33961"/>
            <a:ext cx="4542484" cy="1738404"/>
            <a:chOff x="4999061" y="0"/>
            <a:chExt cx="5344795" cy="1828800"/>
          </a:xfrm>
        </p:grpSpPr>
        <p:sp>
          <p:nvSpPr>
            <p:cNvPr id="25" name="object 25"/>
            <p:cNvSpPr/>
            <p:nvPr/>
          </p:nvSpPr>
          <p:spPr>
            <a:xfrm>
              <a:off x="5011391" y="0"/>
              <a:ext cx="5320030" cy="1821180"/>
            </a:xfrm>
            <a:custGeom>
              <a:avLst/>
              <a:gdLst/>
              <a:ahLst/>
              <a:cxnLst/>
              <a:rect l="l" t="t" r="r" b="b"/>
              <a:pathLst>
                <a:path w="5320030" h="1821180">
                  <a:moveTo>
                    <a:pt x="3119515" y="1820754"/>
                  </a:moveTo>
                  <a:lnTo>
                    <a:pt x="3060807" y="1814304"/>
                  </a:lnTo>
                  <a:lnTo>
                    <a:pt x="3013028" y="1796074"/>
                  </a:lnTo>
                  <a:lnTo>
                    <a:pt x="39232" y="77439"/>
                  </a:lnTo>
                  <a:lnTo>
                    <a:pt x="3135" y="38946"/>
                  </a:lnTo>
                  <a:lnTo>
                    <a:pt x="0" y="23591"/>
                  </a:lnTo>
                  <a:lnTo>
                    <a:pt x="0" y="0"/>
                  </a:lnTo>
                  <a:lnTo>
                    <a:pt x="112061" y="0"/>
                  </a:lnTo>
                  <a:lnTo>
                    <a:pt x="3020875" y="1680526"/>
                  </a:lnTo>
                  <a:lnTo>
                    <a:pt x="3041997" y="1690184"/>
                  </a:lnTo>
                  <a:lnTo>
                    <a:pt x="3066272" y="1697213"/>
                  </a:lnTo>
                  <a:lnTo>
                    <a:pt x="3093069" y="1701508"/>
                  </a:lnTo>
                  <a:lnTo>
                    <a:pt x="3121757" y="1702963"/>
                  </a:lnTo>
                  <a:lnTo>
                    <a:pt x="3404435" y="1702963"/>
                  </a:lnTo>
                  <a:lnTo>
                    <a:pt x="3260751" y="1785978"/>
                  </a:lnTo>
                  <a:lnTo>
                    <a:pt x="3229856" y="1800877"/>
                  </a:lnTo>
                  <a:lnTo>
                    <a:pt x="3195177" y="1811780"/>
                  </a:lnTo>
                  <a:lnTo>
                    <a:pt x="3157977" y="1818476"/>
                  </a:lnTo>
                  <a:lnTo>
                    <a:pt x="3119515" y="1820754"/>
                  </a:lnTo>
                  <a:close/>
                </a:path>
                <a:path w="5320030" h="1821180">
                  <a:moveTo>
                    <a:pt x="3404435" y="1702963"/>
                  </a:moveTo>
                  <a:lnTo>
                    <a:pt x="3121757" y="1702963"/>
                  </a:lnTo>
                  <a:lnTo>
                    <a:pt x="3158555" y="1700701"/>
                  </a:lnTo>
                  <a:lnTo>
                    <a:pt x="3194197" y="1694128"/>
                  </a:lnTo>
                  <a:lnTo>
                    <a:pt x="3257388" y="1669308"/>
                  </a:lnTo>
                  <a:lnTo>
                    <a:pt x="5122597" y="591234"/>
                  </a:lnTo>
                  <a:lnTo>
                    <a:pt x="5158466" y="563890"/>
                  </a:lnTo>
                  <a:lnTo>
                    <a:pt x="5174159" y="534021"/>
                  </a:lnTo>
                  <a:lnTo>
                    <a:pt x="5174159" y="636108"/>
                  </a:lnTo>
                  <a:lnTo>
                    <a:pt x="5171059" y="656406"/>
                  </a:lnTo>
                  <a:lnTo>
                    <a:pt x="5160288" y="676493"/>
                  </a:lnTo>
                  <a:lnTo>
                    <a:pt x="5142160" y="695740"/>
                  </a:lnTo>
                  <a:lnTo>
                    <a:pt x="5116992" y="713513"/>
                  </a:lnTo>
                  <a:lnTo>
                    <a:pt x="3404435" y="1702963"/>
                  </a:lnTo>
                  <a:close/>
                </a:path>
                <a:path w="5320030" h="1821180">
                  <a:moveTo>
                    <a:pt x="5201534" y="496792"/>
                  </a:moveTo>
                  <a:lnTo>
                    <a:pt x="5217472" y="483487"/>
                  </a:lnTo>
                  <a:lnTo>
                    <a:pt x="5230905" y="461804"/>
                  </a:lnTo>
                  <a:lnTo>
                    <a:pt x="5239505" y="433601"/>
                  </a:lnTo>
                  <a:lnTo>
                    <a:pt x="5242535" y="399402"/>
                  </a:lnTo>
                  <a:lnTo>
                    <a:pt x="5242535" y="0"/>
                  </a:lnTo>
                  <a:lnTo>
                    <a:pt x="5319878" y="0"/>
                  </a:lnTo>
                  <a:lnTo>
                    <a:pt x="5319878" y="361260"/>
                  </a:lnTo>
                  <a:lnTo>
                    <a:pt x="5317181" y="394179"/>
                  </a:lnTo>
                  <a:lnTo>
                    <a:pt x="5309229" y="421839"/>
                  </a:lnTo>
                  <a:lnTo>
                    <a:pt x="5296234" y="443609"/>
                  </a:lnTo>
                  <a:lnTo>
                    <a:pt x="5278404" y="458859"/>
                  </a:lnTo>
                  <a:lnTo>
                    <a:pt x="5277283" y="458859"/>
                  </a:lnTo>
                  <a:lnTo>
                    <a:pt x="5211009" y="492233"/>
                  </a:lnTo>
                  <a:lnTo>
                    <a:pt x="5202410" y="496405"/>
                  </a:lnTo>
                  <a:lnTo>
                    <a:pt x="5201534" y="496792"/>
                  </a:lnTo>
                  <a:close/>
                </a:path>
                <a:path w="5320030" h="1821180">
                  <a:moveTo>
                    <a:pt x="5201061" y="497187"/>
                  </a:moveTo>
                  <a:lnTo>
                    <a:pt x="5201061" y="497001"/>
                  </a:lnTo>
                  <a:lnTo>
                    <a:pt x="5201534" y="496792"/>
                  </a:lnTo>
                  <a:lnTo>
                    <a:pt x="5201061" y="497187"/>
                  </a:lnTo>
                  <a:close/>
                </a:path>
                <a:path w="5320030" h="1821180">
                  <a:moveTo>
                    <a:pt x="5201061" y="498123"/>
                  </a:moveTo>
                  <a:lnTo>
                    <a:pt x="5199940" y="498123"/>
                  </a:lnTo>
                  <a:lnTo>
                    <a:pt x="5201061" y="497187"/>
                  </a:lnTo>
                  <a:lnTo>
                    <a:pt x="5201061" y="498123"/>
                  </a:lnTo>
                  <a:close/>
                </a:path>
              </a:pathLst>
            </a:custGeom>
            <a:solidFill>
              <a:srgbClr val="F0ABC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5123431" y="0"/>
              <a:ext cx="5062220" cy="1704339"/>
            </a:xfrm>
            <a:custGeom>
              <a:avLst/>
              <a:gdLst/>
              <a:ahLst/>
              <a:cxnLst/>
              <a:rect l="l" t="t" r="r" b="b"/>
              <a:pathLst>
                <a:path w="5062220" h="1704339">
                  <a:moveTo>
                    <a:pt x="3010839" y="1704085"/>
                  </a:moveTo>
                  <a:lnTo>
                    <a:pt x="2955353" y="1698335"/>
                  </a:lnTo>
                  <a:lnTo>
                    <a:pt x="2909956" y="1681648"/>
                  </a:lnTo>
                  <a:lnTo>
                    <a:pt x="0" y="0"/>
                  </a:lnTo>
                  <a:lnTo>
                    <a:pt x="4192657" y="0"/>
                  </a:lnTo>
                  <a:lnTo>
                    <a:pt x="5029613" y="483539"/>
                  </a:lnTo>
                  <a:lnTo>
                    <a:pt x="5060035" y="515564"/>
                  </a:lnTo>
                  <a:lnTo>
                    <a:pt x="5062119" y="527290"/>
                  </a:lnTo>
                  <a:lnTo>
                    <a:pt x="5058634" y="543592"/>
                  </a:lnTo>
                  <a:lnTo>
                    <a:pt x="5032327" y="576195"/>
                  </a:lnTo>
                  <a:lnTo>
                    <a:pt x="3145349" y="1670430"/>
                  </a:lnTo>
                  <a:lnTo>
                    <a:pt x="3082297" y="1695250"/>
                  </a:lnTo>
                  <a:lnTo>
                    <a:pt x="3010839" y="1704085"/>
                  </a:lnTo>
                  <a:close/>
                </a:path>
              </a:pathLst>
            </a:custGeom>
            <a:solidFill>
              <a:srgbClr val="F6B4A6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787894" y="0"/>
              <a:ext cx="3350895" cy="1193800"/>
            </a:xfrm>
            <a:custGeom>
              <a:avLst/>
              <a:gdLst/>
              <a:ahLst/>
              <a:cxnLst/>
              <a:rect l="l" t="t" r="r" b="b"/>
              <a:pathLst>
                <a:path w="3350895" h="1193800">
                  <a:moveTo>
                    <a:pt x="2064884" y="1193654"/>
                  </a:moveTo>
                  <a:lnTo>
                    <a:pt x="0" y="0"/>
                  </a:lnTo>
                  <a:lnTo>
                    <a:pt x="2057535" y="0"/>
                  </a:lnTo>
                  <a:lnTo>
                    <a:pt x="3093888" y="599087"/>
                  </a:lnTo>
                  <a:lnTo>
                    <a:pt x="2064884" y="1193654"/>
                  </a:lnTo>
                  <a:close/>
                </a:path>
                <a:path w="3350895" h="1193800">
                  <a:moveTo>
                    <a:pt x="3350578" y="328727"/>
                  </a:moveTo>
                  <a:lnTo>
                    <a:pt x="2781856" y="0"/>
                  </a:lnTo>
                  <a:lnTo>
                    <a:pt x="3350578" y="0"/>
                  </a:lnTo>
                  <a:lnTo>
                    <a:pt x="3350578" y="328727"/>
                  </a:lnTo>
                  <a:close/>
                </a:path>
              </a:pathLst>
            </a:custGeom>
            <a:solidFill>
              <a:srgbClr val="94DDD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4999061" y="0"/>
              <a:ext cx="5344795" cy="1828800"/>
            </a:xfrm>
            <a:custGeom>
              <a:avLst/>
              <a:gdLst/>
              <a:ahLst/>
              <a:cxnLst/>
              <a:rect l="l" t="t" r="r" b="b"/>
              <a:pathLst>
                <a:path w="5344795" h="1828800">
                  <a:moveTo>
                    <a:pt x="3170710" y="1828800"/>
                  </a:moveTo>
                  <a:lnTo>
                    <a:pt x="3100442" y="1828800"/>
                  </a:lnTo>
                  <a:lnTo>
                    <a:pt x="3070615" y="1816100"/>
                  </a:lnTo>
                  <a:lnTo>
                    <a:pt x="3043100" y="1816100"/>
                  </a:lnTo>
                  <a:lnTo>
                    <a:pt x="44836" y="76200"/>
                  </a:lnTo>
                  <a:lnTo>
                    <a:pt x="11909" y="50800"/>
                  </a:lnTo>
                  <a:lnTo>
                    <a:pt x="0" y="12700"/>
                  </a:lnTo>
                  <a:lnTo>
                    <a:pt x="0" y="0"/>
                  </a:lnTo>
                  <a:lnTo>
                    <a:pt x="24660" y="0"/>
                  </a:lnTo>
                  <a:lnTo>
                    <a:pt x="24660" y="12700"/>
                  </a:lnTo>
                  <a:lnTo>
                    <a:pt x="27690" y="25400"/>
                  </a:lnTo>
                  <a:lnTo>
                    <a:pt x="35449" y="38100"/>
                  </a:lnTo>
                  <a:lnTo>
                    <a:pt x="45940" y="50800"/>
                  </a:lnTo>
                  <a:lnTo>
                    <a:pt x="57166" y="63500"/>
                  </a:lnTo>
                  <a:lnTo>
                    <a:pt x="3032084" y="1778000"/>
                  </a:lnTo>
                  <a:lnTo>
                    <a:pt x="3053048" y="1790700"/>
                  </a:lnTo>
                  <a:lnTo>
                    <a:pt x="3077061" y="1790700"/>
                  </a:lnTo>
                  <a:lnTo>
                    <a:pt x="3103805" y="1803400"/>
                  </a:lnTo>
                  <a:lnTo>
                    <a:pt x="3245496" y="1803400"/>
                  </a:lnTo>
                  <a:lnTo>
                    <a:pt x="3209049" y="1816100"/>
                  </a:lnTo>
                  <a:lnTo>
                    <a:pt x="3170710" y="1828800"/>
                  </a:lnTo>
                  <a:close/>
                </a:path>
                <a:path w="5344795" h="1828800">
                  <a:moveTo>
                    <a:pt x="3210030" y="1701800"/>
                  </a:moveTo>
                  <a:lnTo>
                    <a:pt x="3050404" y="1701800"/>
                  </a:lnTo>
                  <a:lnTo>
                    <a:pt x="3027600" y="1689100"/>
                  </a:lnTo>
                  <a:lnTo>
                    <a:pt x="101270" y="0"/>
                  </a:lnTo>
                  <a:lnTo>
                    <a:pt x="149385" y="0"/>
                  </a:lnTo>
                  <a:lnTo>
                    <a:pt x="3039930" y="1663700"/>
                  </a:lnTo>
                  <a:lnTo>
                    <a:pt x="3059389" y="1676400"/>
                  </a:lnTo>
                  <a:lnTo>
                    <a:pt x="3082105" y="1676400"/>
                  </a:lnTo>
                  <a:lnTo>
                    <a:pt x="3107553" y="1689100"/>
                  </a:lnTo>
                  <a:lnTo>
                    <a:pt x="3244918" y="1689100"/>
                  </a:lnTo>
                  <a:lnTo>
                    <a:pt x="3210030" y="1701800"/>
                  </a:lnTo>
                  <a:close/>
                </a:path>
                <a:path w="5344795" h="1828800">
                  <a:moveTo>
                    <a:pt x="2742887" y="546100"/>
                  </a:moveTo>
                  <a:lnTo>
                    <a:pt x="1831580" y="25400"/>
                  </a:lnTo>
                  <a:lnTo>
                    <a:pt x="1876325" y="0"/>
                  </a:lnTo>
                  <a:lnTo>
                    <a:pt x="2136573" y="0"/>
                  </a:lnTo>
                  <a:lnTo>
                    <a:pt x="2917750" y="444500"/>
                  </a:lnTo>
                  <a:lnTo>
                    <a:pt x="2742887" y="546100"/>
                  </a:lnTo>
                  <a:close/>
                </a:path>
                <a:path w="5344795" h="1828800">
                  <a:moveTo>
                    <a:pt x="2385314" y="76200"/>
                  </a:moveTo>
                  <a:lnTo>
                    <a:pt x="2230829" y="0"/>
                  </a:lnTo>
                  <a:lnTo>
                    <a:pt x="2538718" y="0"/>
                  </a:lnTo>
                  <a:lnTo>
                    <a:pt x="2385314" y="76200"/>
                  </a:lnTo>
                  <a:close/>
                </a:path>
                <a:path w="5344795" h="1828800">
                  <a:moveTo>
                    <a:pt x="2704776" y="25400"/>
                  </a:moveTo>
                  <a:lnTo>
                    <a:pt x="2648029" y="0"/>
                  </a:lnTo>
                  <a:lnTo>
                    <a:pt x="2761126" y="0"/>
                  </a:lnTo>
                  <a:lnTo>
                    <a:pt x="2704776" y="25400"/>
                  </a:lnTo>
                  <a:close/>
                </a:path>
                <a:path w="5344795" h="1828800">
                  <a:moveTo>
                    <a:pt x="2905420" y="139700"/>
                  </a:moveTo>
                  <a:lnTo>
                    <a:pt x="2745129" y="50800"/>
                  </a:lnTo>
                  <a:lnTo>
                    <a:pt x="2844182" y="0"/>
                  </a:lnTo>
                  <a:lnTo>
                    <a:pt x="2964839" y="0"/>
                  </a:lnTo>
                  <a:lnTo>
                    <a:pt x="3064590" y="50800"/>
                  </a:lnTo>
                  <a:lnTo>
                    <a:pt x="2905420" y="139700"/>
                  </a:lnTo>
                  <a:close/>
                </a:path>
                <a:path w="5344795" h="1828800">
                  <a:moveTo>
                    <a:pt x="3258509" y="101600"/>
                  </a:moveTo>
                  <a:lnTo>
                    <a:pt x="3098218" y="12700"/>
                  </a:lnTo>
                  <a:lnTo>
                    <a:pt x="3135156" y="0"/>
                  </a:lnTo>
                  <a:lnTo>
                    <a:pt x="3380481" y="0"/>
                  </a:lnTo>
                  <a:lnTo>
                    <a:pt x="3417680" y="12700"/>
                  </a:lnTo>
                  <a:lnTo>
                    <a:pt x="3258509" y="101600"/>
                  </a:lnTo>
                  <a:close/>
                </a:path>
                <a:path w="5344795" h="1828800">
                  <a:moveTo>
                    <a:pt x="4684628" y="723900"/>
                  </a:moveTo>
                  <a:lnTo>
                    <a:pt x="4638360" y="723900"/>
                  </a:lnTo>
                  <a:lnTo>
                    <a:pt x="4686559" y="685800"/>
                  </a:lnTo>
                  <a:lnTo>
                    <a:pt x="3477437" y="0"/>
                  </a:lnTo>
                  <a:lnTo>
                    <a:pt x="3741090" y="0"/>
                  </a:lnTo>
                  <a:lnTo>
                    <a:pt x="4818828" y="622300"/>
                  </a:lnTo>
                  <a:lnTo>
                    <a:pt x="4862830" y="622300"/>
                  </a:lnTo>
                  <a:lnTo>
                    <a:pt x="4684628" y="723900"/>
                  </a:lnTo>
                  <a:close/>
                </a:path>
                <a:path w="5344795" h="1828800">
                  <a:moveTo>
                    <a:pt x="4862830" y="622300"/>
                  </a:moveTo>
                  <a:lnTo>
                    <a:pt x="4818828" y="622300"/>
                  </a:lnTo>
                  <a:lnTo>
                    <a:pt x="4859181" y="596900"/>
                  </a:lnTo>
                  <a:lnTo>
                    <a:pt x="3822220" y="0"/>
                  </a:lnTo>
                  <a:lnTo>
                    <a:pt x="3872483" y="0"/>
                  </a:lnTo>
                  <a:lnTo>
                    <a:pt x="4907380" y="596900"/>
                  </a:lnTo>
                  <a:lnTo>
                    <a:pt x="4862830" y="622300"/>
                  </a:lnTo>
                  <a:close/>
                </a:path>
                <a:path w="5344795" h="1828800">
                  <a:moveTo>
                    <a:pt x="4431375" y="139700"/>
                  </a:moveTo>
                  <a:lnTo>
                    <a:pt x="4334906" y="139700"/>
                  </a:lnTo>
                  <a:lnTo>
                    <a:pt x="4294238" y="127000"/>
                  </a:lnTo>
                  <a:lnTo>
                    <a:pt x="4066988" y="0"/>
                  </a:lnTo>
                  <a:lnTo>
                    <a:pt x="4566686" y="0"/>
                  </a:lnTo>
                  <a:lnTo>
                    <a:pt x="4774614" y="114300"/>
                  </a:lnTo>
                  <a:lnTo>
                    <a:pt x="4475827" y="114300"/>
                  </a:lnTo>
                  <a:lnTo>
                    <a:pt x="4431375" y="139700"/>
                  </a:lnTo>
                  <a:close/>
                </a:path>
                <a:path w="5344795" h="1828800">
                  <a:moveTo>
                    <a:pt x="5254865" y="317500"/>
                  </a:moveTo>
                  <a:lnTo>
                    <a:pt x="5138288" y="317500"/>
                  </a:lnTo>
                  <a:lnTo>
                    <a:pt x="5138288" y="0"/>
                  </a:lnTo>
                  <a:lnTo>
                    <a:pt x="5254865" y="0"/>
                  </a:lnTo>
                  <a:lnTo>
                    <a:pt x="5254865" y="317500"/>
                  </a:lnTo>
                  <a:close/>
                </a:path>
                <a:path w="5344795" h="1828800">
                  <a:moveTo>
                    <a:pt x="5277213" y="469900"/>
                  </a:moveTo>
                  <a:lnTo>
                    <a:pt x="5238051" y="469900"/>
                  </a:lnTo>
                  <a:lnTo>
                    <a:pt x="5246458" y="457200"/>
                  </a:lnTo>
                  <a:lnTo>
                    <a:pt x="5256546" y="457200"/>
                  </a:lnTo>
                  <a:lnTo>
                    <a:pt x="5268316" y="444500"/>
                  </a:lnTo>
                  <a:lnTo>
                    <a:pt x="5284009" y="444500"/>
                  </a:lnTo>
                  <a:lnTo>
                    <a:pt x="5298896" y="431800"/>
                  </a:lnTo>
                  <a:lnTo>
                    <a:pt x="5309790" y="406400"/>
                  </a:lnTo>
                  <a:lnTo>
                    <a:pt x="5316481" y="381000"/>
                  </a:lnTo>
                  <a:lnTo>
                    <a:pt x="5318758" y="355600"/>
                  </a:lnTo>
                  <a:lnTo>
                    <a:pt x="5318946" y="0"/>
                  </a:lnTo>
                  <a:lnTo>
                    <a:pt x="5344538" y="0"/>
                  </a:lnTo>
                  <a:lnTo>
                    <a:pt x="5344538" y="355600"/>
                  </a:lnTo>
                  <a:lnTo>
                    <a:pt x="5341263" y="393700"/>
                  </a:lnTo>
                  <a:lnTo>
                    <a:pt x="5331788" y="419100"/>
                  </a:lnTo>
                  <a:lnTo>
                    <a:pt x="5316638" y="444500"/>
                  </a:lnTo>
                  <a:lnTo>
                    <a:pt x="5296339" y="457200"/>
                  </a:lnTo>
                  <a:lnTo>
                    <a:pt x="5277213" y="469900"/>
                  </a:lnTo>
                  <a:close/>
                </a:path>
                <a:path w="5344795" h="1828800">
                  <a:moveTo>
                    <a:pt x="2588200" y="203200"/>
                  </a:moveTo>
                  <a:lnTo>
                    <a:pt x="2427909" y="101600"/>
                  </a:lnTo>
                  <a:lnTo>
                    <a:pt x="2587079" y="12700"/>
                  </a:lnTo>
                  <a:lnTo>
                    <a:pt x="2747371" y="101600"/>
                  </a:lnTo>
                  <a:lnTo>
                    <a:pt x="2588200" y="203200"/>
                  </a:lnTo>
                  <a:close/>
                </a:path>
                <a:path w="5344795" h="1828800">
                  <a:moveTo>
                    <a:pt x="3462516" y="228600"/>
                  </a:moveTo>
                  <a:lnTo>
                    <a:pt x="3302225" y="127000"/>
                  </a:lnTo>
                  <a:lnTo>
                    <a:pt x="3461396" y="38100"/>
                  </a:lnTo>
                  <a:lnTo>
                    <a:pt x="3621687" y="127000"/>
                  </a:lnTo>
                  <a:lnTo>
                    <a:pt x="3462516" y="228600"/>
                  </a:lnTo>
                  <a:close/>
                </a:path>
                <a:path w="5344795" h="1828800">
                  <a:moveTo>
                    <a:pt x="4782958" y="76200"/>
                  </a:moveTo>
                  <a:lnTo>
                    <a:pt x="4779595" y="76200"/>
                  </a:lnTo>
                  <a:lnTo>
                    <a:pt x="4779595" y="38100"/>
                  </a:lnTo>
                  <a:lnTo>
                    <a:pt x="4782958" y="38100"/>
                  </a:lnTo>
                  <a:lnTo>
                    <a:pt x="4782958" y="76200"/>
                  </a:lnTo>
                  <a:close/>
                </a:path>
                <a:path w="5344795" h="1828800">
                  <a:moveTo>
                    <a:pt x="4960063" y="76200"/>
                  </a:moveTo>
                  <a:lnTo>
                    <a:pt x="4956701" y="76200"/>
                  </a:lnTo>
                  <a:lnTo>
                    <a:pt x="4956701" y="38100"/>
                  </a:lnTo>
                  <a:lnTo>
                    <a:pt x="4960063" y="38100"/>
                  </a:lnTo>
                  <a:lnTo>
                    <a:pt x="4960063" y="76200"/>
                  </a:lnTo>
                  <a:close/>
                </a:path>
                <a:path w="5344795" h="1828800">
                  <a:moveTo>
                    <a:pt x="5137167" y="76200"/>
                  </a:moveTo>
                  <a:lnTo>
                    <a:pt x="5132684" y="76200"/>
                  </a:lnTo>
                  <a:lnTo>
                    <a:pt x="5132684" y="38100"/>
                  </a:lnTo>
                  <a:lnTo>
                    <a:pt x="5137167" y="38100"/>
                  </a:lnTo>
                  <a:lnTo>
                    <a:pt x="5137167" y="76200"/>
                  </a:lnTo>
                  <a:close/>
                </a:path>
                <a:path w="5344795" h="1828800">
                  <a:moveTo>
                    <a:pt x="3107185" y="254000"/>
                  </a:moveTo>
                  <a:lnTo>
                    <a:pt x="2946894" y="165100"/>
                  </a:lnTo>
                  <a:lnTo>
                    <a:pt x="3106064" y="76200"/>
                  </a:lnTo>
                  <a:lnTo>
                    <a:pt x="3266356" y="165100"/>
                  </a:lnTo>
                  <a:lnTo>
                    <a:pt x="3107185" y="254000"/>
                  </a:lnTo>
                  <a:close/>
                </a:path>
                <a:path w="5344795" h="1828800">
                  <a:moveTo>
                    <a:pt x="2287794" y="1104900"/>
                  </a:moveTo>
                  <a:lnTo>
                    <a:pt x="1231889" y="482600"/>
                  </a:lnTo>
                  <a:lnTo>
                    <a:pt x="1870812" y="114300"/>
                  </a:lnTo>
                  <a:lnTo>
                    <a:pt x="2926718" y="723900"/>
                  </a:lnTo>
                  <a:lnTo>
                    <a:pt x="2287794" y="1104900"/>
                  </a:lnTo>
                  <a:close/>
                </a:path>
                <a:path w="5344795" h="1828800">
                  <a:moveTo>
                    <a:pt x="5231553" y="495300"/>
                  </a:moveTo>
                  <a:lnTo>
                    <a:pt x="5128201" y="495300"/>
                  </a:lnTo>
                  <a:lnTo>
                    <a:pt x="4475827" y="114300"/>
                  </a:lnTo>
                  <a:lnTo>
                    <a:pt x="4774614" y="114300"/>
                  </a:lnTo>
                  <a:lnTo>
                    <a:pt x="4867026" y="165100"/>
                  </a:lnTo>
                  <a:lnTo>
                    <a:pt x="4870389" y="165100"/>
                  </a:lnTo>
                  <a:lnTo>
                    <a:pt x="5138288" y="317500"/>
                  </a:lnTo>
                  <a:lnTo>
                    <a:pt x="5254865" y="317500"/>
                  </a:lnTo>
                  <a:lnTo>
                    <a:pt x="5254865" y="393700"/>
                  </a:lnTo>
                  <a:lnTo>
                    <a:pt x="5253814" y="419100"/>
                  </a:lnTo>
                  <a:lnTo>
                    <a:pt x="5250662" y="431800"/>
                  </a:lnTo>
                  <a:lnTo>
                    <a:pt x="5245407" y="444500"/>
                  </a:lnTo>
                  <a:lnTo>
                    <a:pt x="5238051" y="469900"/>
                  </a:lnTo>
                  <a:lnTo>
                    <a:pt x="5277213" y="469900"/>
                  </a:lnTo>
                  <a:lnTo>
                    <a:pt x="5258088" y="482600"/>
                  </a:lnTo>
                  <a:lnTo>
                    <a:pt x="5231553" y="495300"/>
                  </a:lnTo>
                  <a:close/>
                </a:path>
                <a:path w="5344795" h="1828800">
                  <a:moveTo>
                    <a:pt x="2791086" y="317500"/>
                  </a:moveTo>
                  <a:lnTo>
                    <a:pt x="2630795" y="228600"/>
                  </a:lnTo>
                  <a:lnTo>
                    <a:pt x="2789965" y="127000"/>
                  </a:lnTo>
                  <a:lnTo>
                    <a:pt x="2950257" y="228600"/>
                  </a:lnTo>
                  <a:lnTo>
                    <a:pt x="2791086" y="317500"/>
                  </a:lnTo>
                  <a:close/>
                </a:path>
                <a:path w="5344795" h="1828800">
                  <a:moveTo>
                    <a:pt x="4870389" y="165100"/>
                  </a:moveTo>
                  <a:lnTo>
                    <a:pt x="4867026" y="165100"/>
                  </a:lnTo>
                  <a:lnTo>
                    <a:pt x="4867026" y="127000"/>
                  </a:lnTo>
                  <a:lnTo>
                    <a:pt x="4870389" y="127000"/>
                  </a:lnTo>
                  <a:lnTo>
                    <a:pt x="4870389" y="165100"/>
                  </a:lnTo>
                  <a:close/>
                </a:path>
                <a:path w="5344795" h="1828800">
                  <a:moveTo>
                    <a:pt x="5049737" y="165100"/>
                  </a:moveTo>
                  <a:lnTo>
                    <a:pt x="5046374" y="165100"/>
                  </a:lnTo>
                  <a:lnTo>
                    <a:pt x="5046374" y="127000"/>
                  </a:lnTo>
                  <a:lnTo>
                    <a:pt x="5049737" y="127000"/>
                  </a:lnTo>
                  <a:lnTo>
                    <a:pt x="5049737" y="165100"/>
                  </a:lnTo>
                  <a:close/>
                </a:path>
                <a:path w="5344795" h="1828800">
                  <a:moveTo>
                    <a:pt x="3666523" y="342900"/>
                  </a:moveTo>
                  <a:lnTo>
                    <a:pt x="3506232" y="254000"/>
                  </a:lnTo>
                  <a:lnTo>
                    <a:pt x="3665403" y="152400"/>
                  </a:lnTo>
                  <a:lnTo>
                    <a:pt x="3825694" y="254000"/>
                  </a:lnTo>
                  <a:lnTo>
                    <a:pt x="3666523" y="342900"/>
                  </a:lnTo>
                  <a:close/>
                </a:path>
                <a:path w="5344795" h="1828800">
                  <a:moveTo>
                    <a:pt x="3307829" y="381000"/>
                  </a:moveTo>
                  <a:lnTo>
                    <a:pt x="3147538" y="279400"/>
                  </a:lnTo>
                  <a:lnTo>
                    <a:pt x="3306709" y="190500"/>
                  </a:lnTo>
                  <a:lnTo>
                    <a:pt x="3467000" y="279400"/>
                  </a:lnTo>
                  <a:lnTo>
                    <a:pt x="3307829" y="381000"/>
                  </a:lnTo>
                  <a:close/>
                </a:path>
                <a:path w="5344795" h="1828800">
                  <a:moveTo>
                    <a:pt x="5137167" y="254000"/>
                  </a:moveTo>
                  <a:lnTo>
                    <a:pt x="5132684" y="254000"/>
                  </a:lnTo>
                  <a:lnTo>
                    <a:pt x="5132684" y="215900"/>
                  </a:lnTo>
                  <a:lnTo>
                    <a:pt x="5137167" y="215900"/>
                  </a:lnTo>
                  <a:lnTo>
                    <a:pt x="5137167" y="254000"/>
                  </a:lnTo>
                  <a:close/>
                </a:path>
                <a:path w="5344795" h="1828800">
                  <a:moveTo>
                    <a:pt x="2993972" y="431800"/>
                  </a:moveTo>
                  <a:lnTo>
                    <a:pt x="2833681" y="342900"/>
                  </a:lnTo>
                  <a:lnTo>
                    <a:pt x="2992851" y="254000"/>
                  </a:lnTo>
                  <a:lnTo>
                    <a:pt x="3153143" y="342900"/>
                  </a:lnTo>
                  <a:lnTo>
                    <a:pt x="2993972" y="431800"/>
                  </a:lnTo>
                  <a:close/>
                </a:path>
                <a:path w="5344795" h="1828800">
                  <a:moveTo>
                    <a:pt x="3870531" y="457200"/>
                  </a:moveTo>
                  <a:lnTo>
                    <a:pt x="3710239" y="368300"/>
                  </a:lnTo>
                  <a:lnTo>
                    <a:pt x="3869410" y="279400"/>
                  </a:lnTo>
                  <a:lnTo>
                    <a:pt x="4029701" y="368300"/>
                  </a:lnTo>
                  <a:lnTo>
                    <a:pt x="3870531" y="457200"/>
                  </a:lnTo>
                  <a:close/>
                </a:path>
                <a:path w="5344795" h="1828800">
                  <a:moveTo>
                    <a:pt x="3509595" y="495300"/>
                  </a:moveTo>
                  <a:lnTo>
                    <a:pt x="3349304" y="393700"/>
                  </a:lnTo>
                  <a:lnTo>
                    <a:pt x="3508474" y="304800"/>
                  </a:lnTo>
                  <a:lnTo>
                    <a:pt x="3668765" y="393700"/>
                  </a:lnTo>
                  <a:lnTo>
                    <a:pt x="3509595" y="495300"/>
                  </a:lnTo>
                  <a:close/>
                </a:path>
                <a:path w="5344795" h="1828800">
                  <a:moveTo>
                    <a:pt x="3195738" y="546100"/>
                  </a:moveTo>
                  <a:lnTo>
                    <a:pt x="3035446" y="457200"/>
                  </a:lnTo>
                  <a:lnTo>
                    <a:pt x="3194617" y="368300"/>
                  </a:lnTo>
                  <a:lnTo>
                    <a:pt x="3354908" y="457200"/>
                  </a:lnTo>
                  <a:lnTo>
                    <a:pt x="3195738" y="546100"/>
                  </a:lnTo>
                  <a:close/>
                </a:path>
                <a:path w="5344795" h="1828800">
                  <a:moveTo>
                    <a:pt x="4074538" y="584200"/>
                  </a:moveTo>
                  <a:lnTo>
                    <a:pt x="3914247" y="482600"/>
                  </a:lnTo>
                  <a:lnTo>
                    <a:pt x="4073417" y="393700"/>
                  </a:lnTo>
                  <a:lnTo>
                    <a:pt x="4233708" y="482600"/>
                  </a:lnTo>
                  <a:lnTo>
                    <a:pt x="4074538" y="584200"/>
                  </a:lnTo>
                  <a:close/>
                </a:path>
                <a:path w="5344795" h="1828800">
                  <a:moveTo>
                    <a:pt x="3710239" y="609600"/>
                  </a:moveTo>
                  <a:lnTo>
                    <a:pt x="3549948" y="520700"/>
                  </a:lnTo>
                  <a:lnTo>
                    <a:pt x="3709119" y="419100"/>
                  </a:lnTo>
                  <a:lnTo>
                    <a:pt x="3869410" y="520700"/>
                  </a:lnTo>
                  <a:lnTo>
                    <a:pt x="3710239" y="609600"/>
                  </a:lnTo>
                  <a:close/>
                </a:path>
                <a:path w="5344795" h="1828800">
                  <a:moveTo>
                    <a:pt x="2988368" y="685800"/>
                  </a:moveTo>
                  <a:lnTo>
                    <a:pt x="2782119" y="571500"/>
                  </a:lnTo>
                  <a:lnTo>
                    <a:pt x="2956982" y="469900"/>
                  </a:lnTo>
                  <a:lnTo>
                    <a:pt x="3163231" y="584200"/>
                  </a:lnTo>
                  <a:lnTo>
                    <a:pt x="2988368" y="685800"/>
                  </a:lnTo>
                  <a:close/>
                </a:path>
                <a:path w="5344795" h="1828800">
                  <a:moveTo>
                    <a:pt x="3398624" y="673100"/>
                  </a:moveTo>
                  <a:lnTo>
                    <a:pt x="3238333" y="571500"/>
                  </a:lnTo>
                  <a:lnTo>
                    <a:pt x="3397503" y="482600"/>
                  </a:lnTo>
                  <a:lnTo>
                    <a:pt x="3557794" y="571500"/>
                  </a:lnTo>
                  <a:lnTo>
                    <a:pt x="3398624" y="673100"/>
                  </a:lnTo>
                  <a:close/>
                </a:path>
                <a:path w="5344795" h="1828800">
                  <a:moveTo>
                    <a:pt x="5212270" y="508000"/>
                  </a:moveTo>
                  <a:lnTo>
                    <a:pt x="5149919" y="508000"/>
                  </a:lnTo>
                  <a:lnTo>
                    <a:pt x="5139113" y="495300"/>
                  </a:lnTo>
                  <a:lnTo>
                    <a:pt x="5218996" y="495300"/>
                  </a:lnTo>
                  <a:lnTo>
                    <a:pt x="5212270" y="508000"/>
                  </a:lnTo>
                  <a:close/>
                </a:path>
                <a:path w="5344795" h="1828800">
                  <a:moveTo>
                    <a:pt x="4277424" y="698500"/>
                  </a:moveTo>
                  <a:lnTo>
                    <a:pt x="4117133" y="609600"/>
                  </a:lnTo>
                  <a:lnTo>
                    <a:pt x="4276303" y="508000"/>
                  </a:lnTo>
                  <a:lnTo>
                    <a:pt x="4436594" y="609600"/>
                  </a:lnTo>
                  <a:lnTo>
                    <a:pt x="4277424" y="698500"/>
                  </a:lnTo>
                  <a:close/>
                </a:path>
                <a:path w="5344795" h="1828800">
                  <a:moveTo>
                    <a:pt x="3244918" y="1689100"/>
                  </a:moveTo>
                  <a:lnTo>
                    <a:pt x="3170325" y="1689100"/>
                  </a:lnTo>
                  <a:lnTo>
                    <a:pt x="3204285" y="1676400"/>
                  </a:lnTo>
                  <a:lnTo>
                    <a:pt x="3235933" y="1663700"/>
                  </a:lnTo>
                  <a:lnTo>
                    <a:pt x="5129322" y="571500"/>
                  </a:lnTo>
                  <a:lnTo>
                    <a:pt x="5162249" y="546100"/>
                  </a:lnTo>
                  <a:lnTo>
                    <a:pt x="5174159" y="520700"/>
                  </a:lnTo>
                  <a:lnTo>
                    <a:pt x="5173038" y="508000"/>
                  </a:lnTo>
                  <a:lnTo>
                    <a:pt x="5197698" y="508000"/>
                  </a:lnTo>
                  <a:lnTo>
                    <a:pt x="5198819" y="520700"/>
                  </a:lnTo>
                  <a:lnTo>
                    <a:pt x="5198819" y="571500"/>
                  </a:lnTo>
                  <a:lnTo>
                    <a:pt x="5174159" y="571500"/>
                  </a:lnTo>
                  <a:lnTo>
                    <a:pt x="5167031" y="584200"/>
                  </a:lnTo>
                  <a:lnTo>
                    <a:pt x="5159167" y="584200"/>
                  </a:lnTo>
                  <a:lnTo>
                    <a:pt x="5150672" y="596900"/>
                  </a:lnTo>
                  <a:lnTo>
                    <a:pt x="5141652" y="596900"/>
                  </a:lnTo>
                  <a:lnTo>
                    <a:pt x="3276444" y="1676400"/>
                  </a:lnTo>
                  <a:lnTo>
                    <a:pt x="3244918" y="1689100"/>
                  </a:lnTo>
                  <a:close/>
                </a:path>
                <a:path w="5344795" h="1828800">
                  <a:moveTo>
                    <a:pt x="3910884" y="723900"/>
                  </a:moveTo>
                  <a:lnTo>
                    <a:pt x="3750593" y="635000"/>
                  </a:lnTo>
                  <a:lnTo>
                    <a:pt x="3909763" y="546100"/>
                  </a:lnTo>
                  <a:lnTo>
                    <a:pt x="4070054" y="635000"/>
                  </a:lnTo>
                  <a:lnTo>
                    <a:pt x="3910884" y="723900"/>
                  </a:lnTo>
                  <a:close/>
                </a:path>
                <a:path w="5344795" h="1828800">
                  <a:moveTo>
                    <a:pt x="3245496" y="1803400"/>
                  </a:moveTo>
                  <a:lnTo>
                    <a:pt x="3169116" y="1803400"/>
                  </a:lnTo>
                  <a:lnTo>
                    <a:pt x="3204425" y="1790700"/>
                  </a:lnTo>
                  <a:lnTo>
                    <a:pt x="3237632" y="1778000"/>
                  </a:lnTo>
                  <a:lnTo>
                    <a:pt x="3267477" y="1765300"/>
                  </a:lnTo>
                  <a:lnTo>
                    <a:pt x="5145470" y="685800"/>
                  </a:lnTo>
                  <a:lnTo>
                    <a:pt x="5161549" y="660400"/>
                  </a:lnTo>
                  <a:lnTo>
                    <a:pt x="5171322" y="647700"/>
                  </a:lnTo>
                  <a:lnTo>
                    <a:pt x="5174159" y="635000"/>
                  </a:lnTo>
                  <a:lnTo>
                    <a:pt x="5174159" y="571500"/>
                  </a:lnTo>
                  <a:lnTo>
                    <a:pt x="5198819" y="571500"/>
                  </a:lnTo>
                  <a:lnTo>
                    <a:pt x="5198819" y="622300"/>
                  </a:lnTo>
                  <a:lnTo>
                    <a:pt x="5195456" y="647700"/>
                  </a:lnTo>
                  <a:lnTo>
                    <a:pt x="5183687" y="673100"/>
                  </a:lnTo>
                  <a:lnTo>
                    <a:pt x="5163510" y="698500"/>
                  </a:lnTo>
                  <a:lnTo>
                    <a:pt x="5134927" y="711200"/>
                  </a:lnTo>
                  <a:lnTo>
                    <a:pt x="3278686" y="1790700"/>
                  </a:lnTo>
                  <a:lnTo>
                    <a:pt x="3245496" y="1803400"/>
                  </a:lnTo>
                  <a:close/>
                </a:path>
                <a:path w="5344795" h="1828800">
                  <a:moveTo>
                    <a:pt x="3601510" y="787400"/>
                  </a:moveTo>
                  <a:lnTo>
                    <a:pt x="3441219" y="698500"/>
                  </a:lnTo>
                  <a:lnTo>
                    <a:pt x="3600389" y="596900"/>
                  </a:lnTo>
                  <a:lnTo>
                    <a:pt x="3760681" y="698500"/>
                  </a:lnTo>
                  <a:lnTo>
                    <a:pt x="3601510" y="787400"/>
                  </a:lnTo>
                  <a:close/>
                </a:path>
                <a:path w="5344795" h="1828800">
                  <a:moveTo>
                    <a:pt x="3202463" y="812800"/>
                  </a:moveTo>
                  <a:lnTo>
                    <a:pt x="3026479" y="711200"/>
                  </a:lnTo>
                  <a:lnTo>
                    <a:pt x="3201343" y="609600"/>
                  </a:lnTo>
                  <a:lnTo>
                    <a:pt x="3377327" y="711200"/>
                  </a:lnTo>
                  <a:lnTo>
                    <a:pt x="3202463" y="812800"/>
                  </a:lnTo>
                  <a:close/>
                </a:path>
                <a:path w="5344795" h="1828800">
                  <a:moveTo>
                    <a:pt x="4484150" y="838200"/>
                  </a:moveTo>
                  <a:lnTo>
                    <a:pt x="4428748" y="838200"/>
                  </a:lnTo>
                  <a:lnTo>
                    <a:pt x="4479189" y="812800"/>
                  </a:lnTo>
                  <a:lnTo>
                    <a:pt x="4323381" y="723900"/>
                  </a:lnTo>
                  <a:lnTo>
                    <a:pt x="4482552" y="635000"/>
                  </a:lnTo>
                  <a:lnTo>
                    <a:pt x="4638360" y="723900"/>
                  </a:lnTo>
                  <a:lnTo>
                    <a:pt x="4684628" y="723900"/>
                  </a:lnTo>
                  <a:lnTo>
                    <a:pt x="4484150" y="838200"/>
                  </a:lnTo>
                  <a:close/>
                </a:path>
                <a:path w="5344795" h="1828800">
                  <a:moveTo>
                    <a:pt x="4261398" y="965200"/>
                  </a:moveTo>
                  <a:lnTo>
                    <a:pt x="4219136" y="965200"/>
                  </a:lnTo>
                  <a:lnTo>
                    <a:pt x="4274061" y="927100"/>
                  </a:lnTo>
                  <a:lnTo>
                    <a:pt x="3955720" y="749300"/>
                  </a:lnTo>
                  <a:lnTo>
                    <a:pt x="4110407" y="660400"/>
                  </a:lnTo>
                  <a:lnTo>
                    <a:pt x="4428748" y="838200"/>
                  </a:lnTo>
                  <a:lnTo>
                    <a:pt x="4484150" y="838200"/>
                  </a:lnTo>
                  <a:lnTo>
                    <a:pt x="4261398" y="965200"/>
                  </a:lnTo>
                  <a:close/>
                </a:path>
                <a:path w="5344795" h="1828800">
                  <a:moveTo>
                    <a:pt x="4060920" y="1079500"/>
                  </a:moveTo>
                  <a:lnTo>
                    <a:pt x="4016250" y="1079500"/>
                  </a:lnTo>
                  <a:lnTo>
                    <a:pt x="4064450" y="1054100"/>
                  </a:lnTo>
                  <a:lnTo>
                    <a:pt x="3645226" y="812800"/>
                  </a:lnTo>
                  <a:lnTo>
                    <a:pt x="3799913" y="723900"/>
                  </a:lnTo>
                  <a:lnTo>
                    <a:pt x="4219136" y="965200"/>
                  </a:lnTo>
                  <a:lnTo>
                    <a:pt x="4261398" y="965200"/>
                  </a:lnTo>
                  <a:lnTo>
                    <a:pt x="4060920" y="1079500"/>
                  </a:lnTo>
                  <a:close/>
                </a:path>
                <a:path w="5344795" h="1828800">
                  <a:moveTo>
                    <a:pt x="3416559" y="939800"/>
                  </a:moveTo>
                  <a:lnTo>
                    <a:pt x="3240575" y="838200"/>
                  </a:lnTo>
                  <a:lnTo>
                    <a:pt x="3415438" y="736600"/>
                  </a:lnTo>
                  <a:lnTo>
                    <a:pt x="3591422" y="838200"/>
                  </a:lnTo>
                  <a:lnTo>
                    <a:pt x="3416559" y="939800"/>
                  </a:lnTo>
                  <a:close/>
                </a:path>
                <a:path w="5344795" h="1828800">
                  <a:moveTo>
                    <a:pt x="3631775" y="1054100"/>
                  </a:moveTo>
                  <a:lnTo>
                    <a:pt x="3455791" y="952500"/>
                  </a:lnTo>
                  <a:lnTo>
                    <a:pt x="3630654" y="850900"/>
                  </a:lnTo>
                  <a:lnTo>
                    <a:pt x="3806638" y="952500"/>
                  </a:lnTo>
                  <a:lnTo>
                    <a:pt x="3631775" y="1054100"/>
                  </a:lnTo>
                  <a:close/>
                </a:path>
                <a:path w="5344795" h="1828800">
                  <a:moveTo>
                    <a:pt x="3860443" y="1193800"/>
                  </a:moveTo>
                  <a:lnTo>
                    <a:pt x="3850354" y="1181100"/>
                  </a:lnTo>
                  <a:lnTo>
                    <a:pt x="3845871" y="1181100"/>
                  </a:lnTo>
                  <a:lnTo>
                    <a:pt x="3669887" y="1079500"/>
                  </a:lnTo>
                  <a:lnTo>
                    <a:pt x="3844750" y="977900"/>
                  </a:lnTo>
                  <a:lnTo>
                    <a:pt x="4016250" y="1079500"/>
                  </a:lnTo>
                  <a:lnTo>
                    <a:pt x="4060920" y="1079500"/>
                  </a:lnTo>
                  <a:lnTo>
                    <a:pt x="3860443" y="1193800"/>
                  </a:lnTo>
                  <a:close/>
                </a:path>
                <a:path w="5344795" h="1828800">
                  <a:moveTo>
                    <a:pt x="3135208" y="1714500"/>
                  </a:moveTo>
                  <a:lnTo>
                    <a:pt x="3104838" y="1714500"/>
                  </a:lnTo>
                  <a:lnTo>
                    <a:pt x="3076360" y="1701800"/>
                  </a:lnTo>
                  <a:lnTo>
                    <a:pt x="3173039" y="1701800"/>
                  </a:lnTo>
                  <a:lnTo>
                    <a:pt x="3135208" y="1714500"/>
                  </a:lnTo>
                  <a:close/>
                </a:path>
              </a:pathLst>
            </a:custGeom>
            <a:solidFill>
              <a:srgbClr val="2A4A8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4191000" y="5192309"/>
            <a:ext cx="874539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55625" lvl="0">
              <a:spcBef>
                <a:spcPts val="345"/>
              </a:spcBef>
            </a:pPr>
            <a:r>
              <a:rPr lang="ru-RU" sz="2600" kern="100" dirty="0" smtClean="0">
                <a:solidFill>
                  <a:prstClr val="black"/>
                </a:solidFill>
              </a:rPr>
              <a:t>математическая </a:t>
            </a:r>
            <a:r>
              <a:rPr lang="ru-RU" sz="2600" kern="100" dirty="0">
                <a:solidFill>
                  <a:prstClr val="black"/>
                </a:solidFill>
              </a:rPr>
              <a:t>грамотность</a:t>
            </a:r>
          </a:p>
          <a:p>
            <a:pPr marL="12700" marR="555625">
              <a:spcBef>
                <a:spcPts val="345"/>
              </a:spcBef>
            </a:pPr>
            <a:r>
              <a:rPr lang="ru-RU" sz="2400" spc="-100" dirty="0" smtClean="0">
                <a:solidFill>
                  <a:srgbClr val="F79646">
                    <a:lumMod val="50000"/>
                  </a:srgbClr>
                </a:solidFill>
              </a:rPr>
              <a:t> </a:t>
            </a:r>
            <a:endParaRPr lang="ru-RU" sz="2400" spc="-1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191000" y="6757854"/>
            <a:ext cx="874539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55625">
              <a:spcBef>
                <a:spcPts val="345"/>
              </a:spcBef>
            </a:pPr>
            <a:r>
              <a:rPr lang="ru-RU" sz="2600" kern="100" dirty="0">
                <a:solidFill>
                  <a:prstClr val="black"/>
                </a:solidFill>
              </a:rPr>
              <a:t>читательская грамотность</a:t>
            </a:r>
          </a:p>
          <a:p>
            <a:pPr marL="12700" marR="555625">
              <a:spcBef>
                <a:spcPts val="345"/>
              </a:spcBef>
            </a:pPr>
            <a:r>
              <a:rPr lang="ru-RU" sz="2400" spc="-100" dirty="0" smtClean="0">
                <a:solidFill>
                  <a:srgbClr val="F79646">
                    <a:lumMod val="50000"/>
                  </a:srgbClr>
                </a:solidFill>
              </a:rPr>
              <a:t> </a:t>
            </a:r>
            <a:endParaRPr lang="ru-RU" sz="2400" spc="-1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114800" y="8572500"/>
            <a:ext cx="874539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55625" lvl="0">
              <a:spcBef>
                <a:spcPts val="345"/>
              </a:spcBef>
            </a:pPr>
            <a:r>
              <a:rPr lang="ru-RU" sz="2600" kern="100" dirty="0">
                <a:solidFill>
                  <a:prstClr val="black"/>
                </a:solidFill>
              </a:rPr>
              <a:t>естественнонаучная грамотность</a:t>
            </a:r>
          </a:p>
          <a:p>
            <a:pPr marL="12700" marR="555625">
              <a:spcBef>
                <a:spcPts val="345"/>
              </a:spcBef>
            </a:pPr>
            <a:r>
              <a:rPr lang="ru-RU" sz="2400" spc="-100" dirty="0" smtClean="0">
                <a:solidFill>
                  <a:srgbClr val="F79646">
                    <a:lumMod val="50000"/>
                  </a:srgbClr>
                </a:solidFill>
              </a:rPr>
              <a:t> </a:t>
            </a:r>
            <a:endParaRPr lang="ru-RU" sz="2400" spc="-1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609404" y="5192309"/>
            <a:ext cx="874539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55625">
              <a:spcBef>
                <a:spcPts val="345"/>
              </a:spcBef>
            </a:pPr>
            <a:r>
              <a:rPr lang="ru-RU" sz="2600" kern="100" dirty="0">
                <a:solidFill>
                  <a:prstClr val="black"/>
                </a:solidFill>
              </a:rPr>
              <a:t>финансовая  грамотность</a:t>
            </a:r>
          </a:p>
          <a:p>
            <a:pPr marL="12700" marR="555625">
              <a:spcBef>
                <a:spcPts val="345"/>
              </a:spcBef>
            </a:pPr>
            <a:r>
              <a:rPr lang="ru-RU" sz="2400" spc="-100" dirty="0" smtClean="0">
                <a:solidFill>
                  <a:srgbClr val="F79646">
                    <a:lumMod val="50000"/>
                  </a:srgbClr>
                </a:solidFill>
              </a:rPr>
              <a:t> </a:t>
            </a:r>
            <a:endParaRPr lang="ru-RU" sz="2400" spc="-100" dirty="0">
              <a:solidFill>
                <a:srgbClr val="F79646">
                  <a:lumMod val="50000"/>
                </a:srgbClr>
              </a:solidFill>
            </a:endParaRPr>
          </a:p>
        </p:txBody>
      </p:sp>
      <p:grpSp>
        <p:nvGrpSpPr>
          <p:cNvPr id="35" name="object 28"/>
          <p:cNvGrpSpPr/>
          <p:nvPr/>
        </p:nvGrpSpPr>
        <p:grpSpPr>
          <a:xfrm>
            <a:off x="2713383" y="8343900"/>
            <a:ext cx="1010285" cy="1028700"/>
            <a:chOff x="15251545" y="8558915"/>
            <a:chExt cx="1010285" cy="1028700"/>
          </a:xfrm>
        </p:grpSpPr>
        <p:sp>
          <p:nvSpPr>
            <p:cNvPr id="36" name="object 29"/>
            <p:cNvSpPr/>
            <p:nvPr/>
          </p:nvSpPr>
          <p:spPr>
            <a:xfrm>
              <a:off x="15251545" y="8633555"/>
              <a:ext cx="1010285" cy="953769"/>
            </a:xfrm>
            <a:custGeom>
              <a:avLst/>
              <a:gdLst/>
              <a:ahLst/>
              <a:cxnLst/>
              <a:rect l="l" t="t" r="r" b="b"/>
              <a:pathLst>
                <a:path w="1010284" h="953770">
                  <a:moveTo>
                    <a:pt x="767919" y="953450"/>
                  </a:moveTo>
                  <a:lnTo>
                    <a:pt x="193098" y="953450"/>
                  </a:lnTo>
                  <a:lnTo>
                    <a:pt x="145732" y="953392"/>
                  </a:lnTo>
                  <a:lnTo>
                    <a:pt x="96269" y="951858"/>
                  </a:lnTo>
                  <a:lnTo>
                    <a:pt x="46946" y="948498"/>
                  </a:lnTo>
                  <a:lnTo>
                    <a:pt x="0" y="942961"/>
                  </a:lnTo>
                  <a:lnTo>
                    <a:pt x="361" y="924622"/>
                  </a:lnTo>
                  <a:lnTo>
                    <a:pt x="1491" y="878853"/>
                  </a:lnTo>
                  <a:lnTo>
                    <a:pt x="3459" y="819528"/>
                  </a:lnTo>
                  <a:lnTo>
                    <a:pt x="6337" y="760519"/>
                  </a:lnTo>
                  <a:lnTo>
                    <a:pt x="6337" y="125783"/>
                  </a:lnTo>
                  <a:lnTo>
                    <a:pt x="4519" y="68325"/>
                  </a:lnTo>
                  <a:lnTo>
                    <a:pt x="3349" y="27005"/>
                  </a:lnTo>
                  <a:lnTo>
                    <a:pt x="2982" y="4405"/>
                  </a:lnTo>
                  <a:lnTo>
                    <a:pt x="18280" y="854"/>
                  </a:lnTo>
                  <a:lnTo>
                    <a:pt x="57825" y="0"/>
                  </a:lnTo>
                  <a:lnTo>
                    <a:pt x="112757" y="1033"/>
                  </a:lnTo>
                  <a:lnTo>
                    <a:pt x="174220" y="3146"/>
                  </a:lnTo>
                  <a:lnTo>
                    <a:pt x="233358" y="5529"/>
                  </a:lnTo>
                  <a:lnTo>
                    <a:pt x="263864" y="6001"/>
                  </a:lnTo>
                  <a:lnTo>
                    <a:pt x="305241" y="6417"/>
                  </a:lnTo>
                  <a:lnTo>
                    <a:pt x="354966" y="6778"/>
                  </a:lnTo>
                  <a:lnTo>
                    <a:pt x="410517" y="7083"/>
                  </a:lnTo>
                  <a:lnTo>
                    <a:pt x="529011" y="7527"/>
                  </a:lnTo>
                  <a:lnTo>
                    <a:pt x="640546" y="7749"/>
                  </a:lnTo>
                  <a:lnTo>
                    <a:pt x="849726" y="7730"/>
                  </a:lnTo>
                  <a:lnTo>
                    <a:pt x="892846" y="7402"/>
                  </a:lnTo>
                  <a:lnTo>
                    <a:pt x="937713" y="6512"/>
                  </a:lnTo>
                  <a:lnTo>
                    <a:pt x="1004632" y="4780"/>
                  </a:lnTo>
                  <a:lnTo>
                    <a:pt x="1005611" y="26631"/>
                  </a:lnTo>
                  <a:lnTo>
                    <a:pt x="1007708" y="78159"/>
                  </a:lnTo>
                  <a:lnTo>
                    <a:pt x="1009665" y="138327"/>
                  </a:lnTo>
                  <a:lnTo>
                    <a:pt x="1010224" y="186098"/>
                  </a:lnTo>
                  <a:lnTo>
                    <a:pt x="1010043" y="210622"/>
                  </a:lnTo>
                  <a:lnTo>
                    <a:pt x="1009938" y="253126"/>
                  </a:lnTo>
                  <a:lnTo>
                    <a:pt x="1009902" y="374226"/>
                  </a:lnTo>
                  <a:lnTo>
                    <a:pt x="1010224" y="705075"/>
                  </a:lnTo>
                  <a:lnTo>
                    <a:pt x="1010043" y="729753"/>
                  </a:lnTo>
                  <a:lnTo>
                    <a:pt x="1008779" y="763422"/>
                  </a:lnTo>
                  <a:lnTo>
                    <a:pt x="1005349" y="828982"/>
                  </a:lnTo>
                  <a:lnTo>
                    <a:pt x="998668" y="949329"/>
                  </a:lnTo>
                  <a:lnTo>
                    <a:pt x="767919" y="953450"/>
                  </a:lnTo>
                  <a:close/>
                </a:path>
              </a:pathLst>
            </a:custGeom>
            <a:solidFill>
              <a:srgbClr val="86C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0"/>
            <p:cNvSpPr/>
            <p:nvPr/>
          </p:nvSpPr>
          <p:spPr>
            <a:xfrm>
              <a:off x="15384999" y="8558915"/>
              <a:ext cx="464820" cy="163830"/>
            </a:xfrm>
            <a:custGeom>
              <a:avLst/>
              <a:gdLst/>
              <a:ahLst/>
              <a:cxnLst/>
              <a:rect l="l" t="t" r="r" b="b"/>
              <a:pathLst>
                <a:path w="464819" h="163829">
                  <a:moveTo>
                    <a:pt x="463733" y="163710"/>
                  </a:moveTo>
                  <a:lnTo>
                    <a:pt x="360463" y="155018"/>
                  </a:lnTo>
                  <a:lnTo>
                    <a:pt x="302974" y="150364"/>
                  </a:lnTo>
                  <a:lnTo>
                    <a:pt x="270507" y="148169"/>
                  </a:lnTo>
                  <a:lnTo>
                    <a:pt x="242304" y="146852"/>
                  </a:lnTo>
                  <a:lnTo>
                    <a:pt x="166124" y="141092"/>
                  </a:lnTo>
                  <a:lnTo>
                    <a:pt x="88301" y="132804"/>
                  </a:lnTo>
                  <a:lnTo>
                    <a:pt x="27742" y="125358"/>
                  </a:lnTo>
                  <a:lnTo>
                    <a:pt x="3354" y="122127"/>
                  </a:lnTo>
                  <a:lnTo>
                    <a:pt x="0" y="77172"/>
                  </a:lnTo>
                  <a:lnTo>
                    <a:pt x="14165" y="40084"/>
                  </a:lnTo>
                  <a:lnTo>
                    <a:pt x="8201" y="0"/>
                  </a:lnTo>
                  <a:lnTo>
                    <a:pt x="172106" y="16255"/>
                  </a:lnTo>
                  <a:lnTo>
                    <a:pt x="259825" y="24678"/>
                  </a:lnTo>
                  <a:lnTo>
                    <a:pt x="301133" y="27973"/>
                  </a:lnTo>
                  <a:lnTo>
                    <a:pt x="457396" y="31468"/>
                  </a:lnTo>
                  <a:lnTo>
                    <a:pt x="457023" y="58815"/>
                  </a:lnTo>
                  <a:lnTo>
                    <a:pt x="461543" y="83564"/>
                  </a:lnTo>
                  <a:lnTo>
                    <a:pt x="463827" y="98057"/>
                  </a:lnTo>
                  <a:lnTo>
                    <a:pt x="464572" y="107915"/>
                  </a:lnTo>
                  <a:lnTo>
                    <a:pt x="464479" y="118755"/>
                  </a:lnTo>
                  <a:lnTo>
                    <a:pt x="463733" y="1637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2"/>
          <p:cNvGrpSpPr/>
          <p:nvPr/>
        </p:nvGrpSpPr>
        <p:grpSpPr>
          <a:xfrm>
            <a:off x="2713383" y="6531242"/>
            <a:ext cx="1038225" cy="1028700"/>
            <a:chOff x="13933901" y="8560277"/>
            <a:chExt cx="1038225" cy="1028700"/>
          </a:xfrm>
        </p:grpSpPr>
        <p:sp>
          <p:nvSpPr>
            <p:cNvPr id="40" name="object 33"/>
            <p:cNvSpPr/>
            <p:nvPr/>
          </p:nvSpPr>
          <p:spPr>
            <a:xfrm>
              <a:off x="13933901" y="8634300"/>
              <a:ext cx="1038225" cy="955040"/>
            </a:xfrm>
            <a:custGeom>
              <a:avLst/>
              <a:gdLst/>
              <a:ahLst/>
              <a:cxnLst/>
              <a:rect l="l" t="t" r="r" b="b"/>
              <a:pathLst>
                <a:path w="1038225" h="955040">
                  <a:moveTo>
                    <a:pt x="1037761" y="954674"/>
                  </a:moveTo>
                  <a:lnTo>
                    <a:pt x="259129" y="954674"/>
                  </a:lnTo>
                  <a:lnTo>
                    <a:pt x="197502" y="953923"/>
                  </a:lnTo>
                  <a:lnTo>
                    <a:pt x="138012" y="952085"/>
                  </a:lnTo>
                  <a:lnTo>
                    <a:pt x="84975" y="949780"/>
                  </a:lnTo>
                  <a:lnTo>
                    <a:pt x="42704" y="947631"/>
                  </a:lnTo>
                  <a:lnTo>
                    <a:pt x="7048" y="910345"/>
                  </a:lnTo>
                  <a:lnTo>
                    <a:pt x="5937" y="865779"/>
                  </a:lnTo>
                  <a:lnTo>
                    <a:pt x="4726" y="811450"/>
                  </a:lnTo>
                  <a:lnTo>
                    <a:pt x="3615" y="753800"/>
                  </a:lnTo>
                  <a:lnTo>
                    <a:pt x="2802" y="699272"/>
                  </a:lnTo>
                  <a:lnTo>
                    <a:pt x="2487" y="654309"/>
                  </a:lnTo>
                  <a:lnTo>
                    <a:pt x="2416" y="617737"/>
                  </a:lnTo>
                  <a:lnTo>
                    <a:pt x="1353" y="409595"/>
                  </a:lnTo>
                  <a:lnTo>
                    <a:pt x="900" y="295805"/>
                  </a:lnTo>
                  <a:lnTo>
                    <a:pt x="816" y="164527"/>
                  </a:lnTo>
                  <a:lnTo>
                    <a:pt x="725" y="113187"/>
                  </a:lnTo>
                  <a:lnTo>
                    <a:pt x="479" y="66740"/>
                  </a:lnTo>
                  <a:lnTo>
                    <a:pt x="0" y="2621"/>
                  </a:lnTo>
                  <a:lnTo>
                    <a:pt x="20101" y="1851"/>
                  </a:lnTo>
                  <a:lnTo>
                    <a:pt x="72504" y="498"/>
                  </a:lnTo>
                  <a:lnTo>
                    <a:pt x="145352" y="0"/>
                  </a:lnTo>
                  <a:lnTo>
                    <a:pt x="252422" y="2384"/>
                  </a:lnTo>
                  <a:lnTo>
                    <a:pt x="290168" y="2830"/>
                  </a:lnTo>
                  <a:lnTo>
                    <a:pt x="337850" y="3149"/>
                  </a:lnTo>
                  <a:lnTo>
                    <a:pt x="393290" y="3356"/>
                  </a:lnTo>
                  <a:lnTo>
                    <a:pt x="454308" y="3470"/>
                  </a:lnTo>
                  <a:lnTo>
                    <a:pt x="584368" y="3484"/>
                  </a:lnTo>
                  <a:lnTo>
                    <a:pt x="881869" y="3036"/>
                  </a:lnTo>
                  <a:lnTo>
                    <a:pt x="920350" y="3417"/>
                  </a:lnTo>
                  <a:lnTo>
                    <a:pt x="958675" y="5159"/>
                  </a:lnTo>
                  <a:lnTo>
                    <a:pt x="996845" y="8221"/>
                  </a:lnTo>
                  <a:lnTo>
                    <a:pt x="1034859" y="12564"/>
                  </a:lnTo>
                  <a:lnTo>
                    <a:pt x="1036310" y="73000"/>
                  </a:lnTo>
                  <a:lnTo>
                    <a:pt x="1037308" y="140329"/>
                  </a:lnTo>
                  <a:lnTo>
                    <a:pt x="1037761" y="225098"/>
                  </a:lnTo>
                  <a:lnTo>
                    <a:pt x="1037761" y="954674"/>
                  </a:lnTo>
                  <a:close/>
                </a:path>
              </a:pathLst>
            </a:custGeom>
            <a:solidFill>
              <a:srgbClr val="A066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4"/>
            <p:cNvSpPr/>
            <p:nvPr/>
          </p:nvSpPr>
          <p:spPr>
            <a:xfrm>
              <a:off x="13940949" y="8560277"/>
              <a:ext cx="878205" cy="1022350"/>
            </a:xfrm>
            <a:custGeom>
              <a:avLst/>
              <a:gdLst/>
              <a:ahLst/>
              <a:cxnLst/>
              <a:rect l="l" t="t" r="r" b="b"/>
              <a:pathLst>
                <a:path w="878205" h="1022350">
                  <a:moveTo>
                    <a:pt x="35656" y="1022069"/>
                  </a:moveTo>
                  <a:lnTo>
                    <a:pt x="0" y="984782"/>
                  </a:lnTo>
                  <a:lnTo>
                    <a:pt x="40216" y="978567"/>
                  </a:lnTo>
                  <a:lnTo>
                    <a:pt x="35656" y="1022069"/>
                  </a:lnTo>
                  <a:close/>
                </a:path>
                <a:path w="878205" h="1022350">
                  <a:moveTo>
                    <a:pt x="473481" y="158675"/>
                  </a:moveTo>
                  <a:lnTo>
                    <a:pt x="472108" y="135701"/>
                  </a:lnTo>
                  <a:lnTo>
                    <a:pt x="471823" y="122476"/>
                  </a:lnTo>
                  <a:lnTo>
                    <a:pt x="472781" y="113989"/>
                  </a:lnTo>
                  <a:lnTo>
                    <a:pt x="475139" y="105231"/>
                  </a:lnTo>
                  <a:lnTo>
                    <a:pt x="477225" y="96699"/>
                  </a:lnTo>
                  <a:lnTo>
                    <a:pt x="478456" y="87934"/>
                  </a:lnTo>
                  <a:lnTo>
                    <a:pt x="478754" y="79014"/>
                  </a:lnTo>
                  <a:lnTo>
                    <a:pt x="478042" y="70016"/>
                  </a:lnTo>
                  <a:lnTo>
                    <a:pt x="479402" y="60668"/>
                  </a:lnTo>
                  <a:lnTo>
                    <a:pt x="611701" y="22475"/>
                  </a:lnTo>
                  <a:lnTo>
                    <a:pt x="667932" y="18229"/>
                  </a:lnTo>
                  <a:lnTo>
                    <a:pt x="718307" y="14157"/>
                  </a:lnTo>
                  <a:lnTo>
                    <a:pt x="869431" y="0"/>
                  </a:lnTo>
                  <a:lnTo>
                    <a:pt x="868193" y="10383"/>
                  </a:lnTo>
                  <a:lnTo>
                    <a:pt x="867661" y="20119"/>
                  </a:lnTo>
                  <a:lnTo>
                    <a:pt x="867740" y="31460"/>
                  </a:lnTo>
                  <a:lnTo>
                    <a:pt x="868602" y="41843"/>
                  </a:lnTo>
                  <a:lnTo>
                    <a:pt x="869923" y="51547"/>
                  </a:lnTo>
                  <a:lnTo>
                    <a:pt x="870778" y="61367"/>
                  </a:lnTo>
                  <a:lnTo>
                    <a:pt x="871118" y="70016"/>
                  </a:lnTo>
                  <a:lnTo>
                    <a:pt x="871089" y="81202"/>
                  </a:lnTo>
                  <a:lnTo>
                    <a:pt x="878138" y="103988"/>
                  </a:lnTo>
                  <a:lnTo>
                    <a:pt x="874821" y="136717"/>
                  </a:lnTo>
                  <a:lnTo>
                    <a:pt x="654820" y="147541"/>
                  </a:lnTo>
                  <a:lnTo>
                    <a:pt x="614726" y="150408"/>
                  </a:lnTo>
                  <a:lnTo>
                    <a:pt x="585010" y="153703"/>
                  </a:lnTo>
                  <a:lnTo>
                    <a:pt x="548693" y="156752"/>
                  </a:lnTo>
                  <a:lnTo>
                    <a:pt x="512454" y="158209"/>
                  </a:lnTo>
                  <a:lnTo>
                    <a:pt x="484611" y="158656"/>
                  </a:lnTo>
                  <a:lnTo>
                    <a:pt x="473481" y="1586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36"/>
          <p:cNvGrpSpPr/>
          <p:nvPr/>
        </p:nvGrpSpPr>
        <p:grpSpPr>
          <a:xfrm>
            <a:off x="2766723" y="4991100"/>
            <a:ext cx="1010285" cy="1028700"/>
            <a:chOff x="12643523" y="8550155"/>
            <a:chExt cx="1010285" cy="1028700"/>
          </a:xfrm>
        </p:grpSpPr>
        <p:sp>
          <p:nvSpPr>
            <p:cNvPr id="43" name="object 37"/>
            <p:cNvSpPr/>
            <p:nvPr/>
          </p:nvSpPr>
          <p:spPr>
            <a:xfrm>
              <a:off x="12643523" y="8624484"/>
              <a:ext cx="1010285" cy="954405"/>
            </a:xfrm>
            <a:custGeom>
              <a:avLst/>
              <a:gdLst/>
              <a:ahLst/>
              <a:cxnLst/>
              <a:rect l="l" t="t" r="r" b="b"/>
              <a:pathLst>
                <a:path w="1010284" h="954404">
                  <a:moveTo>
                    <a:pt x="767900" y="953824"/>
                  </a:moveTo>
                  <a:lnTo>
                    <a:pt x="193093" y="953824"/>
                  </a:lnTo>
                  <a:lnTo>
                    <a:pt x="145728" y="953766"/>
                  </a:lnTo>
                  <a:lnTo>
                    <a:pt x="96267" y="952239"/>
                  </a:lnTo>
                  <a:lnTo>
                    <a:pt x="46945" y="948893"/>
                  </a:lnTo>
                  <a:lnTo>
                    <a:pt x="0" y="943379"/>
                  </a:lnTo>
                  <a:lnTo>
                    <a:pt x="361" y="925116"/>
                  </a:lnTo>
                  <a:lnTo>
                    <a:pt x="1491" y="879539"/>
                  </a:lnTo>
                  <a:lnTo>
                    <a:pt x="3459" y="820461"/>
                  </a:lnTo>
                  <a:lnTo>
                    <a:pt x="6337" y="761698"/>
                  </a:lnTo>
                  <a:lnTo>
                    <a:pt x="6337" y="125258"/>
                  </a:lnTo>
                  <a:lnTo>
                    <a:pt x="4519" y="68040"/>
                  </a:lnTo>
                  <a:lnTo>
                    <a:pt x="3349" y="26893"/>
                  </a:lnTo>
                  <a:lnTo>
                    <a:pt x="2982" y="4387"/>
                  </a:lnTo>
                  <a:lnTo>
                    <a:pt x="18280" y="850"/>
                  </a:lnTo>
                  <a:lnTo>
                    <a:pt x="57823" y="0"/>
                  </a:lnTo>
                  <a:lnTo>
                    <a:pt x="112754" y="1029"/>
                  </a:lnTo>
                  <a:lnTo>
                    <a:pt x="174216" y="3133"/>
                  </a:lnTo>
                  <a:lnTo>
                    <a:pt x="233352" y="5506"/>
                  </a:lnTo>
                  <a:lnTo>
                    <a:pt x="263857" y="5976"/>
                  </a:lnTo>
                  <a:lnTo>
                    <a:pt x="305233" y="6390"/>
                  </a:lnTo>
                  <a:lnTo>
                    <a:pt x="354957" y="6749"/>
                  </a:lnTo>
                  <a:lnTo>
                    <a:pt x="410507" y="7053"/>
                  </a:lnTo>
                  <a:lnTo>
                    <a:pt x="528998" y="7496"/>
                  </a:lnTo>
                  <a:lnTo>
                    <a:pt x="640530" y="7717"/>
                  </a:lnTo>
                  <a:lnTo>
                    <a:pt x="849705" y="7698"/>
                  </a:lnTo>
                  <a:lnTo>
                    <a:pt x="892824" y="7371"/>
                  </a:lnTo>
                  <a:lnTo>
                    <a:pt x="937690" y="6485"/>
                  </a:lnTo>
                  <a:lnTo>
                    <a:pt x="1004607" y="4760"/>
                  </a:lnTo>
                  <a:lnTo>
                    <a:pt x="1005586" y="26520"/>
                  </a:lnTo>
                  <a:lnTo>
                    <a:pt x="1007683" y="77833"/>
                  </a:lnTo>
                  <a:lnTo>
                    <a:pt x="1009640" y="137750"/>
                  </a:lnTo>
                  <a:lnTo>
                    <a:pt x="1010199" y="185321"/>
                  </a:lnTo>
                  <a:lnTo>
                    <a:pt x="1010018" y="209865"/>
                  </a:lnTo>
                  <a:lnTo>
                    <a:pt x="1009913" y="252522"/>
                  </a:lnTo>
                  <a:lnTo>
                    <a:pt x="1009877" y="374197"/>
                  </a:lnTo>
                  <a:lnTo>
                    <a:pt x="1010199" y="706486"/>
                  </a:lnTo>
                  <a:lnTo>
                    <a:pt x="1010018" y="731061"/>
                  </a:lnTo>
                  <a:lnTo>
                    <a:pt x="1008755" y="764590"/>
                  </a:lnTo>
                  <a:lnTo>
                    <a:pt x="1005324" y="829875"/>
                  </a:lnTo>
                  <a:lnTo>
                    <a:pt x="998643" y="949721"/>
                  </a:lnTo>
                  <a:lnTo>
                    <a:pt x="767900" y="953824"/>
                  </a:lnTo>
                  <a:close/>
                </a:path>
              </a:pathLst>
            </a:custGeom>
            <a:solidFill>
              <a:srgbClr val="173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8"/>
            <p:cNvSpPr/>
            <p:nvPr/>
          </p:nvSpPr>
          <p:spPr>
            <a:xfrm>
              <a:off x="12776974" y="8550155"/>
              <a:ext cx="464820" cy="163195"/>
            </a:xfrm>
            <a:custGeom>
              <a:avLst/>
              <a:gdLst/>
              <a:ahLst/>
              <a:cxnLst/>
              <a:rect l="l" t="t" r="r" b="b"/>
              <a:pathLst>
                <a:path w="464819" h="163195">
                  <a:moveTo>
                    <a:pt x="463722" y="163027"/>
                  </a:moveTo>
                  <a:lnTo>
                    <a:pt x="360454" y="154371"/>
                  </a:lnTo>
                  <a:lnTo>
                    <a:pt x="302966" y="149736"/>
                  </a:lnTo>
                  <a:lnTo>
                    <a:pt x="270500" y="147551"/>
                  </a:lnTo>
                  <a:lnTo>
                    <a:pt x="242298" y="146239"/>
                  </a:lnTo>
                  <a:lnTo>
                    <a:pt x="166120" y="140503"/>
                  </a:lnTo>
                  <a:lnTo>
                    <a:pt x="88299" y="132249"/>
                  </a:lnTo>
                  <a:lnTo>
                    <a:pt x="27742" y="124835"/>
                  </a:lnTo>
                  <a:lnTo>
                    <a:pt x="3354" y="121617"/>
                  </a:lnTo>
                  <a:lnTo>
                    <a:pt x="0" y="76850"/>
                  </a:lnTo>
                  <a:lnTo>
                    <a:pt x="14165" y="39917"/>
                  </a:lnTo>
                  <a:lnTo>
                    <a:pt x="8200" y="0"/>
                  </a:lnTo>
                  <a:lnTo>
                    <a:pt x="172102" y="16187"/>
                  </a:lnTo>
                  <a:lnTo>
                    <a:pt x="259818" y="24575"/>
                  </a:lnTo>
                  <a:lnTo>
                    <a:pt x="301126" y="27857"/>
                  </a:lnTo>
                  <a:lnTo>
                    <a:pt x="457385" y="31337"/>
                  </a:lnTo>
                  <a:lnTo>
                    <a:pt x="457012" y="58570"/>
                  </a:lnTo>
                  <a:lnTo>
                    <a:pt x="461532" y="83215"/>
                  </a:lnTo>
                  <a:lnTo>
                    <a:pt x="463815" y="97648"/>
                  </a:lnTo>
                  <a:lnTo>
                    <a:pt x="464561" y="107464"/>
                  </a:lnTo>
                  <a:lnTo>
                    <a:pt x="464468" y="118260"/>
                  </a:lnTo>
                  <a:lnTo>
                    <a:pt x="463722" y="1630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28"/>
          <p:cNvGrpSpPr/>
          <p:nvPr/>
        </p:nvGrpSpPr>
        <p:grpSpPr>
          <a:xfrm>
            <a:off x="9551483" y="8300241"/>
            <a:ext cx="1010285" cy="1028700"/>
            <a:chOff x="15251545" y="8558915"/>
            <a:chExt cx="1010285" cy="1028700"/>
          </a:xfrm>
        </p:grpSpPr>
        <p:sp>
          <p:nvSpPr>
            <p:cNvPr id="46" name="object 29"/>
            <p:cNvSpPr/>
            <p:nvPr/>
          </p:nvSpPr>
          <p:spPr>
            <a:xfrm>
              <a:off x="15251545" y="8633555"/>
              <a:ext cx="1010285" cy="953769"/>
            </a:xfrm>
            <a:custGeom>
              <a:avLst/>
              <a:gdLst/>
              <a:ahLst/>
              <a:cxnLst/>
              <a:rect l="l" t="t" r="r" b="b"/>
              <a:pathLst>
                <a:path w="1010284" h="953770">
                  <a:moveTo>
                    <a:pt x="767919" y="953450"/>
                  </a:moveTo>
                  <a:lnTo>
                    <a:pt x="193098" y="953450"/>
                  </a:lnTo>
                  <a:lnTo>
                    <a:pt x="145732" y="953392"/>
                  </a:lnTo>
                  <a:lnTo>
                    <a:pt x="96269" y="951858"/>
                  </a:lnTo>
                  <a:lnTo>
                    <a:pt x="46946" y="948498"/>
                  </a:lnTo>
                  <a:lnTo>
                    <a:pt x="0" y="942961"/>
                  </a:lnTo>
                  <a:lnTo>
                    <a:pt x="361" y="924622"/>
                  </a:lnTo>
                  <a:lnTo>
                    <a:pt x="1491" y="878853"/>
                  </a:lnTo>
                  <a:lnTo>
                    <a:pt x="3459" y="819528"/>
                  </a:lnTo>
                  <a:lnTo>
                    <a:pt x="6337" y="760519"/>
                  </a:lnTo>
                  <a:lnTo>
                    <a:pt x="6337" y="125783"/>
                  </a:lnTo>
                  <a:lnTo>
                    <a:pt x="4519" y="68325"/>
                  </a:lnTo>
                  <a:lnTo>
                    <a:pt x="3349" y="27005"/>
                  </a:lnTo>
                  <a:lnTo>
                    <a:pt x="2982" y="4405"/>
                  </a:lnTo>
                  <a:lnTo>
                    <a:pt x="18280" y="854"/>
                  </a:lnTo>
                  <a:lnTo>
                    <a:pt x="57825" y="0"/>
                  </a:lnTo>
                  <a:lnTo>
                    <a:pt x="112757" y="1033"/>
                  </a:lnTo>
                  <a:lnTo>
                    <a:pt x="174220" y="3146"/>
                  </a:lnTo>
                  <a:lnTo>
                    <a:pt x="233358" y="5529"/>
                  </a:lnTo>
                  <a:lnTo>
                    <a:pt x="263864" y="6001"/>
                  </a:lnTo>
                  <a:lnTo>
                    <a:pt x="305241" y="6417"/>
                  </a:lnTo>
                  <a:lnTo>
                    <a:pt x="354966" y="6778"/>
                  </a:lnTo>
                  <a:lnTo>
                    <a:pt x="410517" y="7083"/>
                  </a:lnTo>
                  <a:lnTo>
                    <a:pt x="529011" y="7527"/>
                  </a:lnTo>
                  <a:lnTo>
                    <a:pt x="640546" y="7749"/>
                  </a:lnTo>
                  <a:lnTo>
                    <a:pt x="849726" y="7730"/>
                  </a:lnTo>
                  <a:lnTo>
                    <a:pt x="892846" y="7402"/>
                  </a:lnTo>
                  <a:lnTo>
                    <a:pt x="937713" y="6512"/>
                  </a:lnTo>
                  <a:lnTo>
                    <a:pt x="1004632" y="4780"/>
                  </a:lnTo>
                  <a:lnTo>
                    <a:pt x="1005611" y="26631"/>
                  </a:lnTo>
                  <a:lnTo>
                    <a:pt x="1007708" y="78159"/>
                  </a:lnTo>
                  <a:lnTo>
                    <a:pt x="1009665" y="138327"/>
                  </a:lnTo>
                  <a:lnTo>
                    <a:pt x="1010224" y="186098"/>
                  </a:lnTo>
                  <a:lnTo>
                    <a:pt x="1010043" y="210622"/>
                  </a:lnTo>
                  <a:lnTo>
                    <a:pt x="1009938" y="253126"/>
                  </a:lnTo>
                  <a:lnTo>
                    <a:pt x="1009902" y="374226"/>
                  </a:lnTo>
                  <a:lnTo>
                    <a:pt x="1010224" y="705075"/>
                  </a:lnTo>
                  <a:lnTo>
                    <a:pt x="1010043" y="729753"/>
                  </a:lnTo>
                  <a:lnTo>
                    <a:pt x="1008779" y="763422"/>
                  </a:lnTo>
                  <a:lnTo>
                    <a:pt x="1005349" y="828982"/>
                  </a:lnTo>
                  <a:lnTo>
                    <a:pt x="998668" y="949329"/>
                  </a:lnTo>
                  <a:lnTo>
                    <a:pt x="767919" y="953450"/>
                  </a:lnTo>
                  <a:close/>
                </a:path>
              </a:pathLst>
            </a:custGeom>
            <a:solidFill>
              <a:srgbClr val="86C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30"/>
            <p:cNvSpPr/>
            <p:nvPr/>
          </p:nvSpPr>
          <p:spPr>
            <a:xfrm>
              <a:off x="15384999" y="8558915"/>
              <a:ext cx="464820" cy="163830"/>
            </a:xfrm>
            <a:custGeom>
              <a:avLst/>
              <a:gdLst/>
              <a:ahLst/>
              <a:cxnLst/>
              <a:rect l="l" t="t" r="r" b="b"/>
              <a:pathLst>
                <a:path w="464819" h="163829">
                  <a:moveTo>
                    <a:pt x="463733" y="163710"/>
                  </a:moveTo>
                  <a:lnTo>
                    <a:pt x="360463" y="155018"/>
                  </a:lnTo>
                  <a:lnTo>
                    <a:pt x="302974" y="150364"/>
                  </a:lnTo>
                  <a:lnTo>
                    <a:pt x="270507" y="148169"/>
                  </a:lnTo>
                  <a:lnTo>
                    <a:pt x="242304" y="146852"/>
                  </a:lnTo>
                  <a:lnTo>
                    <a:pt x="166124" y="141092"/>
                  </a:lnTo>
                  <a:lnTo>
                    <a:pt x="88301" y="132804"/>
                  </a:lnTo>
                  <a:lnTo>
                    <a:pt x="27742" y="125358"/>
                  </a:lnTo>
                  <a:lnTo>
                    <a:pt x="3354" y="122127"/>
                  </a:lnTo>
                  <a:lnTo>
                    <a:pt x="0" y="77172"/>
                  </a:lnTo>
                  <a:lnTo>
                    <a:pt x="14165" y="40084"/>
                  </a:lnTo>
                  <a:lnTo>
                    <a:pt x="8201" y="0"/>
                  </a:lnTo>
                  <a:lnTo>
                    <a:pt x="172106" y="16255"/>
                  </a:lnTo>
                  <a:lnTo>
                    <a:pt x="259825" y="24678"/>
                  </a:lnTo>
                  <a:lnTo>
                    <a:pt x="301133" y="27973"/>
                  </a:lnTo>
                  <a:lnTo>
                    <a:pt x="457396" y="31468"/>
                  </a:lnTo>
                  <a:lnTo>
                    <a:pt x="457023" y="58815"/>
                  </a:lnTo>
                  <a:lnTo>
                    <a:pt x="461543" y="83564"/>
                  </a:lnTo>
                  <a:lnTo>
                    <a:pt x="463827" y="98057"/>
                  </a:lnTo>
                  <a:lnTo>
                    <a:pt x="464572" y="107915"/>
                  </a:lnTo>
                  <a:lnTo>
                    <a:pt x="464479" y="118755"/>
                  </a:lnTo>
                  <a:lnTo>
                    <a:pt x="463733" y="1637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32"/>
          <p:cNvGrpSpPr/>
          <p:nvPr/>
        </p:nvGrpSpPr>
        <p:grpSpPr>
          <a:xfrm>
            <a:off x="9456090" y="6493505"/>
            <a:ext cx="1038225" cy="1028700"/>
            <a:chOff x="13933901" y="8560277"/>
            <a:chExt cx="1038225" cy="1028700"/>
          </a:xfrm>
        </p:grpSpPr>
        <p:sp>
          <p:nvSpPr>
            <p:cNvPr id="49" name="object 33"/>
            <p:cNvSpPr/>
            <p:nvPr/>
          </p:nvSpPr>
          <p:spPr>
            <a:xfrm>
              <a:off x="13933901" y="8634300"/>
              <a:ext cx="1038225" cy="955040"/>
            </a:xfrm>
            <a:custGeom>
              <a:avLst/>
              <a:gdLst/>
              <a:ahLst/>
              <a:cxnLst/>
              <a:rect l="l" t="t" r="r" b="b"/>
              <a:pathLst>
                <a:path w="1038225" h="955040">
                  <a:moveTo>
                    <a:pt x="1037761" y="954674"/>
                  </a:moveTo>
                  <a:lnTo>
                    <a:pt x="259129" y="954674"/>
                  </a:lnTo>
                  <a:lnTo>
                    <a:pt x="197502" y="953923"/>
                  </a:lnTo>
                  <a:lnTo>
                    <a:pt x="138012" y="952085"/>
                  </a:lnTo>
                  <a:lnTo>
                    <a:pt x="84975" y="949780"/>
                  </a:lnTo>
                  <a:lnTo>
                    <a:pt x="42704" y="947631"/>
                  </a:lnTo>
                  <a:lnTo>
                    <a:pt x="7048" y="910345"/>
                  </a:lnTo>
                  <a:lnTo>
                    <a:pt x="5937" y="865779"/>
                  </a:lnTo>
                  <a:lnTo>
                    <a:pt x="4726" y="811450"/>
                  </a:lnTo>
                  <a:lnTo>
                    <a:pt x="3615" y="753800"/>
                  </a:lnTo>
                  <a:lnTo>
                    <a:pt x="2802" y="699272"/>
                  </a:lnTo>
                  <a:lnTo>
                    <a:pt x="2487" y="654309"/>
                  </a:lnTo>
                  <a:lnTo>
                    <a:pt x="2416" y="617737"/>
                  </a:lnTo>
                  <a:lnTo>
                    <a:pt x="1353" y="409595"/>
                  </a:lnTo>
                  <a:lnTo>
                    <a:pt x="900" y="295805"/>
                  </a:lnTo>
                  <a:lnTo>
                    <a:pt x="816" y="164527"/>
                  </a:lnTo>
                  <a:lnTo>
                    <a:pt x="725" y="113187"/>
                  </a:lnTo>
                  <a:lnTo>
                    <a:pt x="479" y="66740"/>
                  </a:lnTo>
                  <a:lnTo>
                    <a:pt x="0" y="2621"/>
                  </a:lnTo>
                  <a:lnTo>
                    <a:pt x="20101" y="1851"/>
                  </a:lnTo>
                  <a:lnTo>
                    <a:pt x="72504" y="498"/>
                  </a:lnTo>
                  <a:lnTo>
                    <a:pt x="145352" y="0"/>
                  </a:lnTo>
                  <a:lnTo>
                    <a:pt x="252422" y="2384"/>
                  </a:lnTo>
                  <a:lnTo>
                    <a:pt x="290168" y="2830"/>
                  </a:lnTo>
                  <a:lnTo>
                    <a:pt x="337850" y="3149"/>
                  </a:lnTo>
                  <a:lnTo>
                    <a:pt x="393290" y="3356"/>
                  </a:lnTo>
                  <a:lnTo>
                    <a:pt x="454308" y="3470"/>
                  </a:lnTo>
                  <a:lnTo>
                    <a:pt x="584368" y="3484"/>
                  </a:lnTo>
                  <a:lnTo>
                    <a:pt x="881869" y="3036"/>
                  </a:lnTo>
                  <a:lnTo>
                    <a:pt x="920350" y="3417"/>
                  </a:lnTo>
                  <a:lnTo>
                    <a:pt x="958675" y="5159"/>
                  </a:lnTo>
                  <a:lnTo>
                    <a:pt x="996845" y="8221"/>
                  </a:lnTo>
                  <a:lnTo>
                    <a:pt x="1034859" y="12564"/>
                  </a:lnTo>
                  <a:lnTo>
                    <a:pt x="1036310" y="73000"/>
                  </a:lnTo>
                  <a:lnTo>
                    <a:pt x="1037308" y="140329"/>
                  </a:lnTo>
                  <a:lnTo>
                    <a:pt x="1037761" y="225098"/>
                  </a:lnTo>
                  <a:lnTo>
                    <a:pt x="1037761" y="954674"/>
                  </a:lnTo>
                  <a:close/>
                </a:path>
              </a:pathLst>
            </a:custGeom>
            <a:solidFill>
              <a:srgbClr val="A066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34"/>
            <p:cNvSpPr/>
            <p:nvPr/>
          </p:nvSpPr>
          <p:spPr>
            <a:xfrm>
              <a:off x="13940949" y="8560277"/>
              <a:ext cx="878205" cy="1022350"/>
            </a:xfrm>
            <a:custGeom>
              <a:avLst/>
              <a:gdLst/>
              <a:ahLst/>
              <a:cxnLst/>
              <a:rect l="l" t="t" r="r" b="b"/>
              <a:pathLst>
                <a:path w="878205" h="1022350">
                  <a:moveTo>
                    <a:pt x="35656" y="1022069"/>
                  </a:moveTo>
                  <a:lnTo>
                    <a:pt x="0" y="984782"/>
                  </a:lnTo>
                  <a:lnTo>
                    <a:pt x="40216" y="978567"/>
                  </a:lnTo>
                  <a:lnTo>
                    <a:pt x="35656" y="1022069"/>
                  </a:lnTo>
                  <a:close/>
                </a:path>
                <a:path w="878205" h="1022350">
                  <a:moveTo>
                    <a:pt x="473481" y="158675"/>
                  </a:moveTo>
                  <a:lnTo>
                    <a:pt x="472108" y="135701"/>
                  </a:lnTo>
                  <a:lnTo>
                    <a:pt x="471823" y="122476"/>
                  </a:lnTo>
                  <a:lnTo>
                    <a:pt x="472781" y="113989"/>
                  </a:lnTo>
                  <a:lnTo>
                    <a:pt x="475139" y="105231"/>
                  </a:lnTo>
                  <a:lnTo>
                    <a:pt x="477225" y="96699"/>
                  </a:lnTo>
                  <a:lnTo>
                    <a:pt x="478456" y="87934"/>
                  </a:lnTo>
                  <a:lnTo>
                    <a:pt x="478754" y="79014"/>
                  </a:lnTo>
                  <a:lnTo>
                    <a:pt x="478042" y="70016"/>
                  </a:lnTo>
                  <a:lnTo>
                    <a:pt x="479402" y="60668"/>
                  </a:lnTo>
                  <a:lnTo>
                    <a:pt x="611701" y="22475"/>
                  </a:lnTo>
                  <a:lnTo>
                    <a:pt x="667932" y="18229"/>
                  </a:lnTo>
                  <a:lnTo>
                    <a:pt x="718307" y="14157"/>
                  </a:lnTo>
                  <a:lnTo>
                    <a:pt x="869431" y="0"/>
                  </a:lnTo>
                  <a:lnTo>
                    <a:pt x="868193" y="10383"/>
                  </a:lnTo>
                  <a:lnTo>
                    <a:pt x="867661" y="20119"/>
                  </a:lnTo>
                  <a:lnTo>
                    <a:pt x="867740" y="31460"/>
                  </a:lnTo>
                  <a:lnTo>
                    <a:pt x="868602" y="41843"/>
                  </a:lnTo>
                  <a:lnTo>
                    <a:pt x="869923" y="51547"/>
                  </a:lnTo>
                  <a:lnTo>
                    <a:pt x="870778" y="61367"/>
                  </a:lnTo>
                  <a:lnTo>
                    <a:pt x="871118" y="70016"/>
                  </a:lnTo>
                  <a:lnTo>
                    <a:pt x="871089" y="81202"/>
                  </a:lnTo>
                  <a:lnTo>
                    <a:pt x="878138" y="103988"/>
                  </a:lnTo>
                  <a:lnTo>
                    <a:pt x="874821" y="136717"/>
                  </a:lnTo>
                  <a:lnTo>
                    <a:pt x="654820" y="147541"/>
                  </a:lnTo>
                  <a:lnTo>
                    <a:pt x="614726" y="150408"/>
                  </a:lnTo>
                  <a:lnTo>
                    <a:pt x="585010" y="153703"/>
                  </a:lnTo>
                  <a:lnTo>
                    <a:pt x="548693" y="156752"/>
                  </a:lnTo>
                  <a:lnTo>
                    <a:pt x="512454" y="158209"/>
                  </a:lnTo>
                  <a:lnTo>
                    <a:pt x="484611" y="158656"/>
                  </a:lnTo>
                  <a:lnTo>
                    <a:pt x="473481" y="1586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36"/>
          <p:cNvGrpSpPr/>
          <p:nvPr/>
        </p:nvGrpSpPr>
        <p:grpSpPr>
          <a:xfrm>
            <a:off x="9437515" y="4991100"/>
            <a:ext cx="1010285" cy="1028700"/>
            <a:chOff x="12643523" y="8550155"/>
            <a:chExt cx="1010285" cy="1028700"/>
          </a:xfrm>
        </p:grpSpPr>
        <p:sp>
          <p:nvSpPr>
            <p:cNvPr id="52" name="object 37"/>
            <p:cNvSpPr/>
            <p:nvPr/>
          </p:nvSpPr>
          <p:spPr>
            <a:xfrm>
              <a:off x="12643523" y="8624484"/>
              <a:ext cx="1010285" cy="954405"/>
            </a:xfrm>
            <a:custGeom>
              <a:avLst/>
              <a:gdLst/>
              <a:ahLst/>
              <a:cxnLst/>
              <a:rect l="l" t="t" r="r" b="b"/>
              <a:pathLst>
                <a:path w="1010284" h="954404">
                  <a:moveTo>
                    <a:pt x="767900" y="953824"/>
                  </a:moveTo>
                  <a:lnTo>
                    <a:pt x="193093" y="953824"/>
                  </a:lnTo>
                  <a:lnTo>
                    <a:pt x="145728" y="953766"/>
                  </a:lnTo>
                  <a:lnTo>
                    <a:pt x="96267" y="952239"/>
                  </a:lnTo>
                  <a:lnTo>
                    <a:pt x="46945" y="948893"/>
                  </a:lnTo>
                  <a:lnTo>
                    <a:pt x="0" y="943379"/>
                  </a:lnTo>
                  <a:lnTo>
                    <a:pt x="361" y="925116"/>
                  </a:lnTo>
                  <a:lnTo>
                    <a:pt x="1491" y="879539"/>
                  </a:lnTo>
                  <a:lnTo>
                    <a:pt x="3459" y="820461"/>
                  </a:lnTo>
                  <a:lnTo>
                    <a:pt x="6337" y="761698"/>
                  </a:lnTo>
                  <a:lnTo>
                    <a:pt x="6337" y="125258"/>
                  </a:lnTo>
                  <a:lnTo>
                    <a:pt x="4519" y="68040"/>
                  </a:lnTo>
                  <a:lnTo>
                    <a:pt x="3349" y="26893"/>
                  </a:lnTo>
                  <a:lnTo>
                    <a:pt x="2982" y="4387"/>
                  </a:lnTo>
                  <a:lnTo>
                    <a:pt x="18280" y="850"/>
                  </a:lnTo>
                  <a:lnTo>
                    <a:pt x="57823" y="0"/>
                  </a:lnTo>
                  <a:lnTo>
                    <a:pt x="112754" y="1029"/>
                  </a:lnTo>
                  <a:lnTo>
                    <a:pt x="174216" y="3133"/>
                  </a:lnTo>
                  <a:lnTo>
                    <a:pt x="233352" y="5506"/>
                  </a:lnTo>
                  <a:lnTo>
                    <a:pt x="263857" y="5976"/>
                  </a:lnTo>
                  <a:lnTo>
                    <a:pt x="305233" y="6390"/>
                  </a:lnTo>
                  <a:lnTo>
                    <a:pt x="354957" y="6749"/>
                  </a:lnTo>
                  <a:lnTo>
                    <a:pt x="410507" y="7053"/>
                  </a:lnTo>
                  <a:lnTo>
                    <a:pt x="528998" y="7496"/>
                  </a:lnTo>
                  <a:lnTo>
                    <a:pt x="640530" y="7717"/>
                  </a:lnTo>
                  <a:lnTo>
                    <a:pt x="849705" y="7698"/>
                  </a:lnTo>
                  <a:lnTo>
                    <a:pt x="892824" y="7371"/>
                  </a:lnTo>
                  <a:lnTo>
                    <a:pt x="937690" y="6485"/>
                  </a:lnTo>
                  <a:lnTo>
                    <a:pt x="1004607" y="4760"/>
                  </a:lnTo>
                  <a:lnTo>
                    <a:pt x="1005586" y="26520"/>
                  </a:lnTo>
                  <a:lnTo>
                    <a:pt x="1007683" y="77833"/>
                  </a:lnTo>
                  <a:lnTo>
                    <a:pt x="1009640" y="137750"/>
                  </a:lnTo>
                  <a:lnTo>
                    <a:pt x="1010199" y="185321"/>
                  </a:lnTo>
                  <a:lnTo>
                    <a:pt x="1010018" y="209865"/>
                  </a:lnTo>
                  <a:lnTo>
                    <a:pt x="1009913" y="252522"/>
                  </a:lnTo>
                  <a:lnTo>
                    <a:pt x="1009877" y="374197"/>
                  </a:lnTo>
                  <a:lnTo>
                    <a:pt x="1010199" y="706486"/>
                  </a:lnTo>
                  <a:lnTo>
                    <a:pt x="1010018" y="731061"/>
                  </a:lnTo>
                  <a:lnTo>
                    <a:pt x="1008755" y="764590"/>
                  </a:lnTo>
                  <a:lnTo>
                    <a:pt x="1005324" y="829875"/>
                  </a:lnTo>
                  <a:lnTo>
                    <a:pt x="998643" y="949721"/>
                  </a:lnTo>
                  <a:lnTo>
                    <a:pt x="767900" y="953824"/>
                  </a:lnTo>
                  <a:close/>
                </a:path>
              </a:pathLst>
            </a:custGeom>
            <a:solidFill>
              <a:srgbClr val="173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38"/>
            <p:cNvSpPr/>
            <p:nvPr/>
          </p:nvSpPr>
          <p:spPr>
            <a:xfrm>
              <a:off x="12776974" y="8550155"/>
              <a:ext cx="464820" cy="163195"/>
            </a:xfrm>
            <a:custGeom>
              <a:avLst/>
              <a:gdLst/>
              <a:ahLst/>
              <a:cxnLst/>
              <a:rect l="l" t="t" r="r" b="b"/>
              <a:pathLst>
                <a:path w="464819" h="163195">
                  <a:moveTo>
                    <a:pt x="463722" y="163027"/>
                  </a:moveTo>
                  <a:lnTo>
                    <a:pt x="360454" y="154371"/>
                  </a:lnTo>
                  <a:lnTo>
                    <a:pt x="302966" y="149736"/>
                  </a:lnTo>
                  <a:lnTo>
                    <a:pt x="270500" y="147551"/>
                  </a:lnTo>
                  <a:lnTo>
                    <a:pt x="242298" y="146239"/>
                  </a:lnTo>
                  <a:lnTo>
                    <a:pt x="166120" y="140503"/>
                  </a:lnTo>
                  <a:lnTo>
                    <a:pt x="88299" y="132249"/>
                  </a:lnTo>
                  <a:lnTo>
                    <a:pt x="27742" y="124835"/>
                  </a:lnTo>
                  <a:lnTo>
                    <a:pt x="3354" y="121617"/>
                  </a:lnTo>
                  <a:lnTo>
                    <a:pt x="0" y="76850"/>
                  </a:lnTo>
                  <a:lnTo>
                    <a:pt x="14165" y="39917"/>
                  </a:lnTo>
                  <a:lnTo>
                    <a:pt x="8200" y="0"/>
                  </a:lnTo>
                  <a:lnTo>
                    <a:pt x="172102" y="16187"/>
                  </a:lnTo>
                  <a:lnTo>
                    <a:pt x="259818" y="24575"/>
                  </a:lnTo>
                  <a:lnTo>
                    <a:pt x="301126" y="27857"/>
                  </a:lnTo>
                  <a:lnTo>
                    <a:pt x="457385" y="31337"/>
                  </a:lnTo>
                  <a:lnTo>
                    <a:pt x="457012" y="58570"/>
                  </a:lnTo>
                  <a:lnTo>
                    <a:pt x="461532" y="83215"/>
                  </a:lnTo>
                  <a:lnTo>
                    <a:pt x="463815" y="97648"/>
                  </a:lnTo>
                  <a:lnTo>
                    <a:pt x="464561" y="107464"/>
                  </a:lnTo>
                  <a:lnTo>
                    <a:pt x="464468" y="118260"/>
                  </a:lnTo>
                  <a:lnTo>
                    <a:pt x="463722" y="1630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10685604" y="6527797"/>
            <a:ext cx="874539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55625">
              <a:spcBef>
                <a:spcPts val="345"/>
              </a:spcBef>
            </a:pPr>
            <a:r>
              <a:rPr lang="ru-RU" sz="2600" kern="100" dirty="0" smtClean="0">
                <a:solidFill>
                  <a:prstClr val="black"/>
                </a:solidFill>
              </a:rPr>
              <a:t>креативное  мышление</a:t>
            </a:r>
            <a:endParaRPr lang="ru-RU" sz="2600" kern="100" dirty="0">
              <a:solidFill>
                <a:prstClr val="black"/>
              </a:solidFill>
            </a:endParaRPr>
          </a:p>
          <a:p>
            <a:pPr marL="12700" marR="555625">
              <a:spcBef>
                <a:spcPts val="345"/>
              </a:spcBef>
            </a:pPr>
            <a:r>
              <a:rPr lang="ru-RU" sz="2400" spc="-100" dirty="0" smtClean="0">
                <a:solidFill>
                  <a:srgbClr val="F79646">
                    <a:lumMod val="50000"/>
                  </a:srgbClr>
                </a:solidFill>
              </a:rPr>
              <a:t> </a:t>
            </a:r>
            <a:endParaRPr lang="ru-RU" sz="2400" spc="-1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0748562" y="8461057"/>
            <a:ext cx="87453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55625">
              <a:spcBef>
                <a:spcPts val="345"/>
              </a:spcBef>
            </a:pPr>
            <a:r>
              <a:rPr lang="ru-RU" sz="2600" kern="100" dirty="0" smtClean="0">
                <a:solidFill>
                  <a:prstClr val="black"/>
                </a:solidFill>
              </a:rPr>
              <a:t>глобальные компетенции</a:t>
            </a:r>
            <a:endParaRPr lang="ru-RU" sz="2400" spc="-1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7293343" y="9563100"/>
            <a:ext cx="6096000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0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ru-RU" sz="3500" b="1" spc="20" dirty="0">
                <a:solidFill>
                  <a:srgbClr val="003399"/>
                </a:solidFill>
                <a:ea typeface="+mn-ea"/>
              </a:rPr>
              <a:t>ВСЕГО 6 РИД 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665115" y="9423109"/>
            <a:ext cx="15544800" cy="0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bject 11"/>
          <p:cNvSpPr/>
          <p:nvPr/>
        </p:nvSpPr>
        <p:spPr>
          <a:xfrm flipV="1">
            <a:off x="239051" y="4762499"/>
            <a:ext cx="10962349" cy="1587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575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9" t="17709" r="20891" b="30833"/>
          <a:stretch/>
        </p:blipFill>
        <p:spPr bwMode="auto">
          <a:xfrm>
            <a:off x="457200" y="190500"/>
            <a:ext cx="17321736" cy="889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5328" y="9403080"/>
            <a:ext cx="1546865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b="1" spc="20" dirty="0">
                <a:solidFill>
                  <a:srgbClr val="003399"/>
                </a:solidFill>
                <a:latin typeface="Trebuchet MS"/>
                <a:cs typeface="Trebuchet MS"/>
              </a:rPr>
              <a:t>17 ДЕКАБРЯ 2021 ГОДА </a:t>
            </a:r>
            <a:r>
              <a:rPr lang="ru-RU" sz="3500" b="1" spc="20" dirty="0" smtClean="0">
                <a:solidFill>
                  <a:srgbClr val="003399"/>
                </a:solidFill>
                <a:latin typeface="Trebuchet MS"/>
                <a:cs typeface="Trebuchet MS"/>
              </a:rPr>
              <a:t>ОТКРЫТИЕ </a:t>
            </a:r>
            <a:r>
              <a:rPr lang="ru-RU" sz="3500" b="1" spc="20" dirty="0">
                <a:solidFill>
                  <a:srgbClr val="003399"/>
                </a:solidFill>
                <a:latin typeface="Trebuchet MS"/>
                <a:cs typeface="Trebuchet MS"/>
              </a:rPr>
              <a:t>ОБНОВЛЕННОГО БАНКА </a:t>
            </a:r>
            <a:r>
              <a:rPr lang="ru-RU" sz="3500" b="1" spc="20" dirty="0" smtClean="0">
                <a:solidFill>
                  <a:srgbClr val="003399"/>
                </a:solidFill>
                <a:latin typeface="Trebuchet MS"/>
                <a:cs typeface="Trebuchet MS"/>
              </a:rPr>
              <a:t>ЗАДАНИЙ</a:t>
            </a:r>
            <a:endParaRPr lang="ru-RU" sz="3500" b="1" spc="20" dirty="0">
              <a:solidFill>
                <a:srgbClr val="003399"/>
              </a:solidFill>
              <a:latin typeface="Trebuchet MS"/>
              <a:cs typeface="Trebuchet M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65115" y="9258300"/>
            <a:ext cx="15544800" cy="0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03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</TotalTime>
  <Words>442</Words>
  <Application>Microsoft Office PowerPoint</Application>
  <PresentationFormat>Произвольный</PresentationFormat>
  <Paragraphs>91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Презентация PowerPoint</vt:lpstr>
      <vt:lpstr>ГОСУДАРСТВЕННОЕ ЗАДАНИЕ ФГБНУ «ИСРО РАО» НА 2021 ГОД: МЕТОДИЧЕСКОЕ СОПРОВОЖДЕНИЕ ОТКРЫТОГО БАНКА ЗАДАНИЙ ДЛЯ ФОРМИРОВАНИЯ ФУНКЦИОНАЛЬНОЙ ГРАМОТНОСТИ ОБУЧАЮЩИХСЯ НА ЦИФРОВОЙ ПЛАТФОРМЕ</vt:lpstr>
      <vt:lpstr>Презентация PowerPoint</vt:lpstr>
      <vt:lpstr>Система</vt:lpstr>
      <vt:lpstr>Методические рекомендации по формированию функциональной грамотности с использованием банка заданий на цифровой платформе для формирования индивидуальных траекторий обучающихся - РИД (более 20 п.л.)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 без названия</dc:title>
  <dc:creator>Ольга Котенева</dc:creator>
  <cp:keywords>DAEvbGNLYgQ,BADROHVjI4g</cp:keywords>
  <cp:lastModifiedBy>Admin</cp:lastModifiedBy>
  <cp:revision>64</cp:revision>
  <dcterms:created xsi:type="dcterms:W3CDTF">2021-11-29T11:56:50Z</dcterms:created>
  <dcterms:modified xsi:type="dcterms:W3CDTF">2021-12-09T12:13:58Z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2021-11-29T00:00:00Z</vt:filetime>
  </property>
  <property fmtid="{D5CDD505-2E9C-101B-9397-08002B2CF9AE}" pid="3" name="Creator">
    <vt:lpwstr>Canva</vt:lpwstr>
  </property>
  <property fmtid="{D5CDD505-2E9C-101B-9397-08002B2CF9AE}" pid="4" name="LastSaved">
    <vt:filetime>2021-11-29T00:00:00Z</vt:filetime>
  </property>
</Properties>
</file>