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2" r:id="rId4"/>
    <p:sldId id="270" r:id="rId5"/>
    <p:sldId id="274" r:id="rId6"/>
    <p:sldId id="269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5" d="100"/>
          <a:sy n="115" d="100"/>
        </p:scale>
        <p:origin x="-396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12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27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3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4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8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8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73" y="0"/>
            <a:ext cx="1218745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6531" y="1876543"/>
            <a:ext cx="8561696" cy="310491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организации приёма в первые классы </a:t>
            </a:r>
            <a:br>
              <a:rPr 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2022-2023 учебный год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66531" y="3533800"/>
            <a:ext cx="9144000" cy="165576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74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основания организации приёма в 1 класс: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«Об образовании в РФ»;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№ 458 от 02.09.2020 «Порядок приёма на обучение по образовательным программам начального общего, основного общего  и среднего общего образования»;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Республики Карелия от 20 декабря 2013 года № 1755-ЗРК «Об образовании»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№ 707 от 08.10.2021 «О внесений изменений в приказ Министерства просвещения Российской Федерации № 458 от 02.09.2020 «Порядок приёма на обучение по образовательным программам начального общего, основного общего  и среднего общего образования»;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Администрации Петрозаводского городского округа от 03.03.2021 года № 438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локальными актами общеобразовательных организаций. 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7" y="1596790"/>
            <a:ext cx="11191163" cy="5213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сайте: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количестве мест в первых классах;</a:t>
            </a:r>
            <a:r>
              <a:rPr lang="ru-RU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первых классов;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свободных мест в первых классах для приёма детей, не проживающих на закреплённой территории, не позднее 5 июля текущего года;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риказ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округа»;</a:t>
            </a:r>
            <a:endPara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документов, которые предоставляет для приёма родитель(и) (законный(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представитель(и) ребёнка;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заполнения заявлений.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endParaRPr lang="ru-RU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1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213445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достижении детьми возраста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лет и 6 месяцев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противопоказаний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здоровья,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позже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ими возраста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лет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(п. 8)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931" y="1259943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Претенденты на зачисление в 1 класс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131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(для детей, имеющих право на зачисление во внеочередном, первоочередном порядке, имеющим преимущественное право, и детей, проживающих на закреплённой территории) начинается 1 апреля текущего года и завершается 30 июня текущего года.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4905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не проживающих на закреплённой территории, приём заявлений на обучение в 1 класс начинается 6 июля текущего года до момента заполнения свободных мест, но не позднее 5 сентября текущего  года.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594"/>
            <a:ext cx="12192000" cy="1528550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20621" y="2095821"/>
            <a:ext cx="2908110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32711" y="2095821"/>
            <a:ext cx="2738083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75935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регламентирующие внеочередной и первоочередной порядок приёма заявлений, а так же, преимущественное право при приёме заявлений на обучение:</a:t>
            </a:r>
          </a:p>
          <a:p>
            <a:pPr marL="0" indent="0" algn="ctr">
              <a:buNone/>
            </a:pP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прокуратуре Российской Федерации» № 2202-1;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статусе судей в Российской Федерации» № 3132-1; 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следственном комитете Российской Федерации» № 403-ФЗ; 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27.05.1998 № 76-ФЗ «О статусе военнослужащих»;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07.02.2011 № 3-ФЗ «О полиции»;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отдельные законодательные акты РФ»;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у которых обучаются данном образовательном учреждении полнородные </a:t>
            </a:r>
            <a:r>
              <a:rPr lang="ru-RU" sz="440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полнородные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брат и (или)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сестра.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6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зачисления в 1 класс (п. 26)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удостоверяющего личность родителя (законного представителя) ребёнка или поступающего;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ребёнка или документа, подтверждающего родство заявителя;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полнородных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неполнородных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брата и (или) сестры (в случае использования права преимущественного приёма на обучение</a:t>
            </a:r>
            <a:r>
              <a:rPr lang="ru-RU" b="0" i="0" u="none" strike="noStrike" dirty="0" smtClean="0">
                <a:latin typeface="Times New Roman" panose="02020603050405020304" pitchFamily="18" charset="0"/>
              </a:rPr>
              <a:t> в образовательную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организацию, в которой обучаются его полнородные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неполнородные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 и (или) сестра);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 о регистрации ребёнка или поступающего по месту жительства или по месту пребывания на закреплённой территории или справку о приёме документов для оформления регистрации по месту жительства (в случае приёма на обучение ребёнка или поступающего, проживающего на закреплённой территории);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копии документов, подтверждающих право внеочередного, первоочередного приёма на обучение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заключения психолого-медико-педагогической комиссии (при наличии).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9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535</Words>
  <Application>Microsoft Office PowerPoint</Application>
  <PresentationFormat>Произвольный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Информация об организации приёма в первые классы  на 2022-2023 учебный год</vt:lpstr>
      <vt:lpstr>Презентация PowerPoint</vt:lpstr>
      <vt:lpstr>Презентация PowerPoint</vt:lpstr>
      <vt:lpstr>Презентация PowerPoint</vt:lpstr>
      <vt:lpstr>Претенденты на зачисление в 1 класс</vt:lpstr>
      <vt:lpstr>Презентация PowerPoint</vt:lpstr>
      <vt:lpstr>Презентация PowerPoint</vt:lpstr>
    </vt:vector>
  </TitlesOfParts>
  <Company>Администрация ПГО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организации приёма в первые классы  на 2022-2023 учебный год</dc:title>
  <dc:creator>Вершинина Марина</dc:creator>
  <cp:lastModifiedBy>Admin</cp:lastModifiedBy>
  <cp:revision>20</cp:revision>
  <dcterms:created xsi:type="dcterms:W3CDTF">2022-03-23T19:51:52Z</dcterms:created>
  <dcterms:modified xsi:type="dcterms:W3CDTF">2022-03-29T10:47:44Z</dcterms:modified>
</cp:coreProperties>
</file>