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72" y="194475"/>
            <a:ext cx="1000125" cy="9715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707071"/>
            <a:ext cx="962025" cy="981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78" y="197090"/>
            <a:ext cx="933450" cy="9144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504" y="204000"/>
            <a:ext cx="885825" cy="952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56" y="1916832"/>
            <a:ext cx="952500" cy="9048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24" y="234734"/>
            <a:ext cx="923925" cy="9048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780" y="5707518"/>
            <a:ext cx="952500" cy="942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326" y="1689965"/>
            <a:ext cx="933450" cy="9715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3" y="3822892"/>
            <a:ext cx="952500" cy="942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780" y="184873"/>
            <a:ext cx="904875" cy="942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5732593"/>
            <a:ext cx="904875" cy="1000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25" y="5714883"/>
            <a:ext cx="904875" cy="10096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475" y="3764759"/>
            <a:ext cx="885825" cy="9239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553" y="5726568"/>
            <a:ext cx="904875" cy="9239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4.jpeg"/><Relationship Id="rId7" Type="http://schemas.openxmlformats.org/officeDocument/2006/relationships/image" Target="../media/image4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2115667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ВИКТОРИНА </a:t>
            </a:r>
            <a:b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«ЧТО? ГДЕ? КОГДА?» </a:t>
            </a:r>
            <a:b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О ЗИМНИХ ВИДАХ СПОРТА.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4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«СОБЕРИ КАРТИНКУ».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0" y="620688"/>
            <a:ext cx="2968095" cy="211786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36" y="620688"/>
            <a:ext cx="2983928" cy="216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55" y="4581127"/>
            <a:ext cx="2878591" cy="2042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" y="4509119"/>
            <a:ext cx="3121631" cy="21867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99" y="2429426"/>
            <a:ext cx="2901956" cy="209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ea typeface="Times New Roman"/>
                <a:cs typeface="Arial"/>
              </a:rPr>
              <a:t>«Пиктограммы»</a:t>
            </a:r>
            <a:r>
              <a:rPr lang="ru-RU" dirty="0">
                <a:latin typeface="Times New Roman"/>
                <a:ea typeface="Times New Roman"/>
              </a:rPr>
              <a:t/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00698" y="908721"/>
            <a:ext cx="1950687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9" y="2320456"/>
            <a:ext cx="1650844" cy="1201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887" y="5318646"/>
            <a:ext cx="1816857" cy="132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698" y="2564904"/>
            <a:ext cx="1880047" cy="109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528" y="3927994"/>
            <a:ext cx="1650844" cy="12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528" y="694713"/>
            <a:ext cx="1650844" cy="141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63887" y="3834470"/>
            <a:ext cx="1816857" cy="132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65624" y="737818"/>
            <a:ext cx="1512168" cy="1344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3530" y="5481046"/>
            <a:ext cx="1650844" cy="116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313949" y="2320456"/>
            <a:ext cx="1554257" cy="1221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356037" y="3815575"/>
            <a:ext cx="1512169" cy="152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73436" y="5481046"/>
            <a:ext cx="1512169" cy="118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707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«Подбери снаряжение хоккеисту».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10" descr="index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24700"/>
            <a:ext cx="1691497" cy="15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nde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83" y="1516779"/>
            <a:ext cx="3127467" cy="312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images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471" y="5319475"/>
            <a:ext cx="1523774" cy="13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55114266_hokkeynaya_forma_Vankuv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608" y="1047671"/>
            <a:ext cx="2035414" cy="1326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C:\Users\HomePK\Desktop\Наташенька\повышение квалификации\СИПКРО\сипкро, инвариант. 19.05-30.05. 2014г\рабочие материалы\выбираем-коньк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56" y="1452341"/>
            <a:ext cx="1691268" cy="1688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images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171819"/>
            <a:ext cx="1605679" cy="159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images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6" y="3369544"/>
            <a:ext cx="1377316" cy="1574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images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23" y="5220994"/>
            <a:ext cx="1494098" cy="150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index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15" y="3602926"/>
            <a:ext cx="1479303" cy="134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image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03418"/>
            <a:ext cx="1531154" cy="153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8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2858E-6 L 0.14167 -1.12858E-6 " pathEditMode="relative" ptsTypes="AA">
                                      <p:cBhvr>
                                        <p:cTn id="6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1 0.02128 L 0.3033 0.010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69 -0.00509 L 0.14114 -0.51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-25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34968E-6 L 0.11823 -0.157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-78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44 -0.08557 L 0.23472 -0.6100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-26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45 0.04857 L -0.01545 -0.35013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6 0.05412 L -0.51823 -0.3552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50" y="-204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04717 L -0.28733 0.0367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70213E-6 L -0.23628 0.07331 " pathEditMode="relative" ptsTypes="AA">
                                      <p:cBhvr>
                                        <p:cTn id="38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1F497D">
                    <a:lumMod val="75000"/>
                  </a:srgbClr>
                </a:solidFill>
              </a:rPr>
              <a:t>«Подбери снаряжение </a:t>
            </a:r>
            <a:r>
              <a:rPr lang="ru-RU" sz="4000" b="1" dirty="0" smtClean="0">
                <a:solidFill>
                  <a:srgbClr val="1F497D">
                    <a:lumMod val="75000"/>
                  </a:srgbClr>
                </a:solidFill>
              </a:rPr>
              <a:t>биатлонисту</a:t>
            </a:r>
            <a:r>
              <a:rPr lang="ru-RU" sz="4000" b="1" dirty="0">
                <a:solidFill>
                  <a:srgbClr val="1F497D">
                    <a:lumMod val="75000"/>
                  </a:srgbClr>
                </a:solidFill>
              </a:rPr>
              <a:t>».</a:t>
            </a:r>
            <a:endParaRPr lang="ru-RU" dirty="0"/>
          </a:p>
        </p:txBody>
      </p:sp>
      <p:pic>
        <p:nvPicPr>
          <p:cNvPr id="4" name="Picture 8" descr="C:\Documents and Settings\Admin\Рабочий стол\неиспользуемые\Мои рисунки\Рисунок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199" y="1053119"/>
            <a:ext cx="3980163" cy="379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nd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75" y="1880955"/>
            <a:ext cx="2193424" cy="821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index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25" y="2702657"/>
            <a:ext cx="1581570" cy="146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839" y="4465939"/>
            <a:ext cx="2135423" cy="213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57" y="5229199"/>
            <a:ext cx="2742045" cy="135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index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71" y="4684371"/>
            <a:ext cx="1822574" cy="191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index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892" y="1685691"/>
            <a:ext cx="1261318" cy="126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35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10823E-6 L 0.25191 -0.03145 " pathEditMode="relative" ptsTypes="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5.44866E-6 L 0.20469 -0.15727 " pathEditMode="relative" ptsTypes="AA">
                                      <p:cBhvr>
                                        <p:cTn id="10" dur="3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20999E-6 L 0.18907 -0.25185 " pathEditMode="relative" ptsTypes="AA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68178E-6 L 2.22222E-6 -0.24121 " pathEditMode="relative" ptsTypes="AA">
                                      <p:cBhvr>
                                        <p:cTn id="18" dur="3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91397E-6 L -0.17309 -0.52452 " pathEditMode="relative" ptsTypes="AA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5.48566E-6 L -0.22049 0.10499 " pathEditMode="relative" ptsTypes="AA">
                                      <p:cBhvr>
                                        <p:cTn id="26" dur="3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99555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«Четвертый лишний»</a:t>
            </a:r>
          </a:p>
        </p:txBody>
      </p:sp>
      <p:pic>
        <p:nvPicPr>
          <p:cNvPr id="4" name="Рисунок 3" descr="http://www.kuzbass85.ru/wp-content/uploads/2012/11/trampl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298" y="599555"/>
            <a:ext cx="418429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portsdaily.ru/pictures/items/0020/0780/intro2014012810455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048" y="599973"/>
            <a:ext cx="3922612" cy="297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http://100dorog.ru/upload/contents/434/orig111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717032"/>
            <a:ext cx="3922612" cy="286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http://www.smsport.ru/image/biatlon/rostovtsev/Rostovtsev-Turin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228" y="3717032"/>
            <a:ext cx="4164368" cy="296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274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r>
              <a:rPr lang="ru-RU" sz="3200" b="1" dirty="0">
                <a:solidFill>
                  <a:srgbClr val="1F497D">
                    <a:lumMod val="50000"/>
                  </a:srgbClr>
                </a:solidFill>
              </a:rPr>
              <a:t>«Четвертый лишний»</a:t>
            </a:r>
            <a:endParaRPr lang="ru-RU" dirty="0"/>
          </a:p>
        </p:txBody>
      </p:sp>
      <p:pic>
        <p:nvPicPr>
          <p:cNvPr id="4" name="Рисунок 3" descr="http://img-fotki.yandex.ru/get/5005/laragi.111/0_7176c_ad8f65d2_X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20688"/>
            <a:ext cx="44164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ortal.etherway.ru/uploads/images/00/00/21/2011/01/29/ba372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1" y="637589"/>
            <a:ext cx="3984312" cy="272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image.rus.newsru.ua/pict/id/large/189416.gif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3717032"/>
            <a:ext cx="426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http://e-villalaangostura.net/wp-content/uploads/2012/06/Snowboard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040" y="3717032"/>
            <a:ext cx="405956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39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Четвертый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лишний»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6391"/>
            <a:ext cx="3384376" cy="271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57640"/>
            <a:ext cx="448306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597" y="764703"/>
            <a:ext cx="3366452" cy="2521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2232248" cy="302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10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Что лишнее?»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1" name="Picture 3" descr="E:\моя работа 2\виды спорта, сп инвентарь\Спортивный инвентарь\img3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196294"/>
            <a:ext cx="5134707" cy="126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00479"/>
            <a:ext cx="2505740" cy="229096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15" y="210743"/>
            <a:ext cx="2736304" cy="3420380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089" y="1819470"/>
            <a:ext cx="2221988" cy="245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9" descr="C:\Users\света\Desktop\500_F_20628091_zu00CzJSFY7AMt0AP2286907T7GlWkm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121" y="620688"/>
            <a:ext cx="3099347" cy="227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21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gumbit5.ru/images/catalog/b4e6fb381372c99683208fd2fc1935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27474"/>
            <a:ext cx="3890863" cy="259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arway.ru/published/publicdata/DB44041M/attachments/SC/products_pictures/Hamax-Snoboard-sinii_en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300"/>
            <a:ext cx="2873896" cy="287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Что лишнее?»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32" name="Picture 8" descr="C:\Users\света\Desktop\500_F_20628091_zu00CzJSFY7AMt0AP2286907T7GlWkmL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16316"/>
            <a:ext cx="304449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:\моя работа 2\виды спорта, сп инвентарь\Спортивный инвентарь\img337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40938"/>
            <a:ext cx="2379841" cy="211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438" y="476672"/>
            <a:ext cx="3098098" cy="2957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50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«Запомни кольца».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4" name="Picture 4" descr="http://fs00.infourok.ru/images/doc/55/68540/hello_html_me84117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6857443" cy="340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90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ои зимние виды спорт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зимние виды спорта1 </Template>
  <TotalTime>292</TotalTime>
  <Words>42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мои зимние виды спорта</vt:lpstr>
      <vt:lpstr>ВИКТОРИНА  «ЧТО? ГДЕ? КОГДА?»  О ЗИМНИХ ВИДАХ СПОРТА.</vt:lpstr>
      <vt:lpstr>«СОБЕРИ КАРТИНКУ».</vt:lpstr>
      <vt:lpstr>«Пиктограммы» </vt:lpstr>
      <vt:lpstr>«Подбери снаряжение хоккеисту».</vt:lpstr>
      <vt:lpstr>«Подбери снаряжение биатлонисту».</vt:lpstr>
      <vt:lpstr>«Четвертый лишний»</vt:lpstr>
      <vt:lpstr>«Четвертый лишний»</vt:lpstr>
      <vt:lpstr>«Четвертый лишний»</vt:lpstr>
      <vt:lpstr>«Что лишнее?»</vt:lpstr>
      <vt:lpstr>«Что лишнее?»</vt:lpstr>
      <vt:lpstr>«Запомни кольца».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 «ЧТО? ГДЕ? КОГДА?»  О ЗИМНИХ ВИДАХ СПОРТА.</dc:title>
  <dc:creator>света</dc:creator>
  <cp:lastModifiedBy>Windows User</cp:lastModifiedBy>
  <cp:revision>26</cp:revision>
  <dcterms:created xsi:type="dcterms:W3CDTF">2016-03-05T11:54:11Z</dcterms:created>
  <dcterms:modified xsi:type="dcterms:W3CDTF">2016-09-07T09:41:20Z</dcterms:modified>
</cp:coreProperties>
</file>