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>
      <p:cViewPr varScale="1">
        <p:scale>
          <a:sx n="104" d="100"/>
          <a:sy n="104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23BD1-C939-0EC5-C7FA-AC263FDDA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2C1B85A-ECEF-D49E-42D0-6BA07BFB8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2BC805-0E57-3B98-944B-4CFE538A2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52F7D2-D6DA-8560-BC65-B33C5CD58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04F8D-B250-E405-EBC7-BB514156C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5570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9D90D9-EB9F-8F7F-9902-D537DB156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D06D1DF-46A4-CA1F-39B2-807F7E608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6A29DD-25ED-E26F-F040-7A9D4926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1A5E3-683B-6E1C-5DF9-3E60CDF44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352E0-E8B5-EB31-9A9A-7D2CC86C4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86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8A0AAA7-77C2-4906-B384-2C91CD57D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C4B676-9F34-F9CA-1D36-0DBEA9881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D4CB9B-B0A4-A7E3-F692-85B41B12A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0F6FB7-0D94-0C32-AC98-ED5504AF0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841401-DC51-9F27-C6F7-D9E29BF8D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1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2ABEE-FD16-1FF5-FDC6-5EF411D8F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960B1-E3E8-3330-B549-C7A5DDDFE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2B63E0-6A54-3B1D-D311-8AEAADA0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914D1-E969-B9FC-999F-4A6AD4342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ECDCDEA-50AE-E831-ABA3-5BAF02708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862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A827B-C92D-0D88-08F6-72A5DA0E4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6EF4489-C7B3-B12A-D174-BA0DA6BDB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2527DC-B414-766D-9351-77A7CA16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E19F5B2-B7A2-DD61-45A1-DFBD5BB64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C09DA2-B523-EA85-CC6C-8725C9737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900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214A9-1790-3729-1F61-C3AF84B88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3DB676-F06B-5056-F2C2-0A15A273AB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4DE3D4B-A622-82A6-4DDF-6ADF5B5D0D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114DFEA-46FE-B4C3-8215-84029E262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67CDA8-C892-66F7-431A-FED796D7C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1133F6-7A95-4D31-A6E6-EA9D6320D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88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882EC0-B32C-A713-AB95-98CDF45B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4E2940-13F3-AFEB-DFAB-B38AA5DF63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333ADEE-6653-F469-C36A-7DBB11D04D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4AD240-04D1-CCA1-E650-53CEB28EB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B71BD31-F9E9-9A20-F396-29C5E6D743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584AD37-560D-9FBF-72D0-5522F3F91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637E6B2-770E-DB6C-9805-1AEF69714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C1DE0B-F42A-8D1E-DF20-9A3C1A8F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25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59E95-7046-FE3D-7226-99EC9E178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7509FC-1876-F3ED-A1EF-53043FF77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56CDA-C092-7345-E548-405C09D68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A9F59A7-3A8E-0F4C-96DA-0CF578F1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963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8F1B9C-1735-69F9-DAD1-955ADC73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B9F5550-4F9A-7DAC-AD97-7EFE8F4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189425-4E13-D7DC-25A0-249656B37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171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DF7857-E716-74E4-47AA-2AEF5F2DD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1D8E54-3221-6926-8781-CD2198EB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754CE3-3D5F-4A72-BB8C-2E0708CD7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0949DD-62AF-091C-38F5-CD6E4458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DEF1689-8429-811B-0C68-F196E535F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4685D2-251A-45E1-4287-D8F16685C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155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04577-535C-26DD-7064-BF7AB187C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A29E64F-0D1B-A45C-24B9-57185BC33E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A264E8-8B68-C55C-0BDB-9450F6C42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D97456-122B-1B67-3C4B-AC1A182EA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5C11D4-5C84-964C-EC08-F30138262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F7AC40-1B15-EC0C-70B4-C64ACD9AE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79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DFBD7-E5B0-0BEF-2822-A884AF46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4BBE34-3264-A494-87D0-92C2F0E5A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7D7B08-87BD-4662-43B5-C29FB0CE75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24B03-B8BD-CC49-852F-FC0B8D78C23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65DDB6-8F91-2D85-D04D-8087AC172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F7CBA9-007D-5589-47D6-F732D91851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28291-F177-6E42-89D5-0402962B4B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36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78CA3FE-133C-16C1-1A16-6E0897264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5090A3-FA53-57E6-8F61-166A55CA2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50244"/>
            <a:ext cx="9144000" cy="2387600"/>
          </a:xfrm>
        </p:spPr>
        <p:txBody>
          <a:bodyPr>
            <a:normAutofit/>
          </a:bodyPr>
          <a:lstStyle/>
          <a:p>
            <a:r>
              <a:rPr lang="ru-RU" b="1" dirty="0"/>
              <a:t>Школьный завтрак</a:t>
            </a:r>
            <a:br>
              <a:rPr lang="ru-RU" b="1" dirty="0"/>
            </a:br>
            <a:r>
              <a:rPr lang="ru-RU" b="1" dirty="0">
                <a:solidFill>
                  <a:srgbClr val="FFC000"/>
                </a:solidFill>
              </a:rPr>
              <a:t>«Солнечный завтрак»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1223ED-A6C9-8561-90F8-546F72068F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7218" y="4907756"/>
            <a:ext cx="9144000" cy="165576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МАОУ «Лицей №9»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39AD990-63A2-7015-E207-2627D1772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41" y="-110297"/>
            <a:ext cx="1588754" cy="170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9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C857F-59FA-A6B3-3778-EA33B4A73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0B7E95-80BB-877B-74D2-6346D084C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D1B7082-0026-02D4-E483-EE7A74E055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21" name="Объект 20">
            <a:extLst>
              <a:ext uri="{FF2B5EF4-FFF2-40B4-BE49-F238E27FC236}">
                <a16:creationId xmlns:a16="http://schemas.microsoft.com/office/drawing/2014/main" id="{6AAAC440-7E84-D172-D148-E4218F923C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8B7C5E-9704-E05A-ADBB-006E5F74C3A2}"/>
              </a:ext>
            </a:extLst>
          </p:cNvPr>
          <p:cNvSpPr txBox="1"/>
          <p:nvPr/>
        </p:nvSpPr>
        <p:spPr>
          <a:xfrm>
            <a:off x="55992" y="1947402"/>
            <a:ext cx="3412267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Рецепт омлета:</a:t>
            </a:r>
          </a:p>
          <a:p>
            <a:pPr algn="ctr"/>
            <a:endParaRPr lang="ru-RU" sz="2800" b="1" dirty="0">
              <a:solidFill>
                <a:srgbClr val="FFC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Молоко сухое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Яйцо отборное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Масло сливочное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C000"/>
                </a:solidFill>
              </a:rPr>
              <a:t>Соль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FFC000"/>
              </a:solidFill>
            </a:endParaRPr>
          </a:p>
          <a:p>
            <a:r>
              <a:rPr lang="ru-RU" b="0" i="0" u="none" strike="noStrike" dirty="0">
                <a:solidFill>
                  <a:srgbClr val="FFC000"/>
                </a:solidFill>
                <a:effectLst/>
                <a:latin typeface="YS Text"/>
              </a:rPr>
              <a:t>Способ термической обработки: запекание.</a:t>
            </a:r>
            <a:endParaRPr lang="ru-RU" dirty="0">
              <a:solidFill>
                <a:srgbClr val="FFC000"/>
              </a:solidFill>
            </a:endParaRPr>
          </a:p>
          <a:p>
            <a:pPr algn="ctr"/>
            <a:endParaRPr lang="ru-RU" sz="2800" b="1" dirty="0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A3FA78-D1D4-B5DC-F6E6-10A82FE5A8F6}"/>
              </a:ext>
            </a:extLst>
          </p:cNvPr>
          <p:cNvSpPr txBox="1"/>
          <p:nvPr/>
        </p:nvSpPr>
        <p:spPr>
          <a:xfrm>
            <a:off x="8667750" y="790624"/>
            <a:ext cx="3514329" cy="501675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Подготовленные (обработанные) яйца разбивают в отдельную посуду по 2-3 шт. и потом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соединяют с общей массой. В яичную смесь добавляют молоко и соль, перемешивают и взбивают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до образования пены. Затем яичную массу выливают на разогретый смазанный маслом (половина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от закладываемого масла) противень слоем 2,5-3,0 см и запекают в духовом шкафу (</a:t>
            </a:r>
            <a:r>
              <a:rPr lang="ru-RU" sz="1600" b="0" i="0" u="none" strike="noStrike" dirty="0" err="1">
                <a:solidFill>
                  <a:srgbClr val="FFC000"/>
                </a:solidFill>
                <a:effectLst/>
                <a:latin typeface="YS Text"/>
              </a:rPr>
              <a:t>пароконвектомате</a:t>
            </a:r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) при температуре 180-200 градусов Цельсия 8-10 минут до образования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румяной корочки.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Омлет можно варить на пару 25-30 мин. </a:t>
            </a:r>
          </a:p>
          <a:p>
            <a:pPr algn="l"/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Перед подачей нарезают на порции, поливают оставшейся половиной растопленного сливочного</a:t>
            </a:r>
            <a:r>
              <a:rPr lang="ru-RU" sz="1600" dirty="0">
                <a:solidFill>
                  <a:srgbClr val="FFC000"/>
                </a:solidFill>
                <a:latin typeface="YS Text"/>
              </a:rPr>
              <a:t> </a:t>
            </a:r>
            <a:r>
              <a:rPr lang="ru-RU" sz="1600" b="0" i="0" u="none" strike="noStrike" dirty="0">
                <a:solidFill>
                  <a:srgbClr val="FFC000"/>
                </a:solidFill>
                <a:effectLst/>
                <a:latin typeface="YS Text"/>
              </a:rPr>
              <a:t>масла.</a:t>
            </a:r>
          </a:p>
        </p:txBody>
      </p:sp>
    </p:spTree>
    <p:extLst>
      <p:ext uri="{BB962C8B-B14F-4D97-AF65-F5344CB8AC3E}">
        <p14:creationId xmlns:p14="http://schemas.microsoft.com/office/powerpoint/2010/main" val="3110457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9456EF-DA95-548D-7E33-9D7911E71F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1F6AF6-C572-4B37-3E51-F70D7BB1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2D595B-4B0A-4F3B-EC81-CA97A50C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DFE1ED-1E21-21F5-2F0D-6365F821D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0"/>
            <a:ext cx="51435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D73DFC8-DFF7-16C7-D4CD-DB676B62B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175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97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13BE3E-FC08-0685-B62E-1912DBF85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37341-6F3D-A04C-D4F0-49A1454E9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71BD30-EF54-7816-FDB5-008CC64F8A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9748B2-0F1D-6251-9F5D-073282334F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66" y="0"/>
            <a:ext cx="51435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AC1C2-260B-7760-FF00-10C6EE25D5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9236" y="0"/>
            <a:ext cx="51435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599BC-1287-0593-CA50-16F7BED47823}"/>
              </a:ext>
            </a:extLst>
          </p:cNvPr>
          <p:cNvSpPr txBox="1"/>
          <p:nvPr/>
        </p:nvSpPr>
        <p:spPr>
          <a:xfrm>
            <a:off x="4099354" y="6176963"/>
            <a:ext cx="399329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Наш омлет приготовлен</a:t>
            </a:r>
          </a:p>
        </p:txBody>
      </p:sp>
    </p:spTree>
    <p:extLst>
      <p:ext uri="{BB962C8B-B14F-4D97-AF65-F5344CB8AC3E}">
        <p14:creationId xmlns:p14="http://schemas.microsoft.com/office/powerpoint/2010/main" val="1624787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9B40D68-B1BD-78E8-6177-9EF40CAD6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7E0F18-9ED7-1C81-26F5-4FC21E2D0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42ABC2-F7E5-F40E-264E-A625476047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526A778-26F2-6911-6043-389E6C6EC6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2AFB66-FA59-C77B-B068-E422AE4A3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478" y="289862"/>
            <a:ext cx="1588754" cy="17094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5F6EA4-CF4A-56D3-968D-4198C6F0CAA3}"/>
              </a:ext>
            </a:extLst>
          </p:cNvPr>
          <p:cNvSpPr txBox="1"/>
          <p:nvPr/>
        </p:nvSpPr>
        <p:spPr>
          <a:xfrm>
            <a:off x="265799" y="1835499"/>
            <a:ext cx="299265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ru-RU" b="0" i="0" u="none" strike="noStrike" dirty="0">
                <a:solidFill>
                  <a:srgbClr val="FFC000"/>
                </a:solidFill>
                <a:effectLst/>
                <a:latin typeface="YS Text"/>
              </a:rPr>
              <a:t>Температура подачи: 65 градусов С.</a:t>
            </a:r>
          </a:p>
          <a:p>
            <a:pPr algn="l"/>
            <a:endParaRPr lang="ru-RU" b="0" i="0" u="none" strike="noStrike" dirty="0">
              <a:solidFill>
                <a:srgbClr val="FFC000"/>
              </a:solidFill>
              <a:effectLst/>
              <a:latin typeface="YS Text"/>
            </a:endParaRPr>
          </a:p>
          <a:p>
            <a:pPr algn="l"/>
            <a:r>
              <a:rPr lang="ru-RU" b="0" i="0" u="none" strike="noStrike" dirty="0">
                <a:solidFill>
                  <a:srgbClr val="FFC000"/>
                </a:solidFill>
                <a:effectLst/>
                <a:latin typeface="YS Text"/>
              </a:rPr>
              <a:t>Характеристика блюда на выходе:</a:t>
            </a:r>
          </a:p>
          <a:p>
            <a:pPr algn="l"/>
            <a:r>
              <a:rPr lang="ru-RU" b="0" i="0" u="none" strike="noStrike" dirty="0">
                <a:solidFill>
                  <a:srgbClr val="FFC000"/>
                </a:solidFill>
                <a:effectLst/>
                <a:latin typeface="YS Text"/>
              </a:rPr>
              <a:t>Внешний вид - пористый, слегка зарумянен; консистенция - нежная, пористая поверхность слегка</a:t>
            </a:r>
          </a:p>
          <a:p>
            <a:pPr algn="l"/>
            <a:r>
              <a:rPr lang="ru-RU" b="0" i="0" u="none" strike="noStrike" dirty="0">
                <a:solidFill>
                  <a:srgbClr val="FFC000"/>
                </a:solidFill>
                <a:effectLst/>
                <a:latin typeface="YS Text"/>
              </a:rPr>
              <a:t>зарумянена; цвет - золотисто-желтый; вкус и запах - соответствуют наименованию блюда.</a:t>
            </a:r>
          </a:p>
        </p:txBody>
      </p:sp>
    </p:spTree>
    <p:extLst>
      <p:ext uri="{BB962C8B-B14F-4D97-AF65-F5344CB8AC3E}">
        <p14:creationId xmlns:p14="http://schemas.microsoft.com/office/powerpoint/2010/main" val="4095687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131AAC-E1F6-494D-593D-B9B418F47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8436" cy="685800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9BEAB-9524-7BDF-461C-28202CD19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82606A-8EE2-01AB-2CFC-BD3937A96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553A4E-3FED-EFEA-068B-171346D34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755056C-67E3-DD13-A5FD-7AC1EB5594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0478" y="289862"/>
            <a:ext cx="1588754" cy="17094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653735-3545-D15F-E436-F22E767C304A}"/>
              </a:ext>
            </a:extLst>
          </p:cNvPr>
          <p:cNvSpPr txBox="1"/>
          <p:nvPr/>
        </p:nvSpPr>
        <p:spPr>
          <a:xfrm>
            <a:off x="3742038" y="6231265"/>
            <a:ext cx="470792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C000"/>
                </a:solidFill>
              </a:rPr>
              <a:t>«Солнечный завтрак» готов!</a:t>
            </a:r>
          </a:p>
        </p:txBody>
      </p:sp>
    </p:spTree>
    <p:extLst>
      <p:ext uri="{BB962C8B-B14F-4D97-AF65-F5344CB8AC3E}">
        <p14:creationId xmlns:p14="http://schemas.microsoft.com/office/powerpoint/2010/main" val="1891355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173</Words>
  <Application>Microsoft Macintosh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YS Text</vt:lpstr>
      <vt:lpstr>Тема Office</vt:lpstr>
      <vt:lpstr>Школьный завтрак «Солнечный завтрак»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2</cp:revision>
  <dcterms:created xsi:type="dcterms:W3CDTF">2025-04-08T03:14:00Z</dcterms:created>
  <dcterms:modified xsi:type="dcterms:W3CDTF">2025-04-08T04:56:46Z</dcterms:modified>
</cp:coreProperties>
</file>