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0" r:id="rId5"/>
    <p:sldId id="264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7" autoAdjust="0"/>
    <p:restoredTop sz="94660"/>
  </p:normalViewPr>
  <p:slideViewPr>
    <p:cSldViewPr>
      <p:cViewPr varScale="1">
        <p:scale>
          <a:sx n="74" d="100"/>
          <a:sy n="74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175351" cy="17931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Экскурсия по музею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Железнодорожного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</p:spTree>
    <p:extLst>
      <p:ext uri="{BB962C8B-B14F-4D97-AF65-F5344CB8AC3E}">
        <p14:creationId xmlns:p14="http://schemas.microsoft.com/office/powerpoint/2010/main" val="217723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205264" cy="10397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Уголок истории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948099" cy="4768860"/>
          </a:xfrm>
        </p:spPr>
      </p:pic>
    </p:spTree>
    <p:extLst>
      <p:ext uri="{BB962C8B-B14F-4D97-AF65-F5344CB8AC3E}">
        <p14:creationId xmlns:p14="http://schemas.microsoft.com/office/powerpoint/2010/main" val="278503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0" dirty="0" smtClean="0">
                <a:solidFill>
                  <a:schemeClr val="tx1"/>
                </a:solidFill>
              </a:rPr>
              <a:t>Необходимые </a:t>
            </a:r>
            <a:r>
              <a:rPr lang="ru-RU" b="0" dirty="0">
                <a:solidFill>
                  <a:schemeClr val="tx1"/>
                </a:solidFill>
              </a:rPr>
              <a:t>в каждой семье принадлежности.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6656733" cy="3993307"/>
          </a:xfrm>
        </p:spPr>
      </p:pic>
    </p:spTree>
    <p:extLst>
      <p:ext uri="{BB962C8B-B14F-4D97-AF65-F5344CB8AC3E}">
        <p14:creationId xmlns:p14="http://schemas.microsoft.com/office/powerpoint/2010/main" val="212675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04664"/>
            <a:ext cx="4341168" cy="60486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b="0" dirty="0" smtClean="0">
                <a:solidFill>
                  <a:schemeClr val="tx1"/>
                </a:solidFill>
              </a:rPr>
              <a:t>В те времена такой самовар </a:t>
            </a:r>
            <a:r>
              <a:rPr lang="ru-RU" sz="2800" b="0" dirty="0" smtClean="0">
                <a:solidFill>
                  <a:schemeClr val="tx1"/>
                </a:solidFill>
              </a:rPr>
              <a:t>мог </a:t>
            </a:r>
            <a:r>
              <a:rPr lang="ru-RU" sz="2800" b="0" dirty="0" smtClean="0">
                <a:solidFill>
                  <a:schemeClr val="tx1"/>
                </a:solidFill>
              </a:rPr>
              <a:t>быть только у богатой семьи</a:t>
            </a:r>
            <a:r>
              <a:rPr lang="ru-RU" sz="2800" b="0" dirty="0" smtClean="0">
                <a:solidFill>
                  <a:schemeClr val="tx1"/>
                </a:solidFill>
              </a:rPr>
              <a:t>.</a:t>
            </a:r>
            <a:br>
              <a:rPr lang="ru-RU" sz="2800" b="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</a:rPr>
              <a:t>Друзья приходили по вечерам к хозяевам и распивали чай и рассказывали </a:t>
            </a:r>
            <a:r>
              <a:rPr lang="ru-RU" sz="2800" b="0" dirty="0" smtClean="0">
                <a:solidFill>
                  <a:schemeClr val="tx1"/>
                </a:solidFill>
              </a:rPr>
              <a:t>увлекательные  </a:t>
            </a:r>
            <a:r>
              <a:rPr lang="ru-RU" sz="2800" b="0" dirty="0" smtClean="0">
                <a:solidFill>
                  <a:schemeClr val="tx1"/>
                </a:solidFill>
              </a:rPr>
              <a:t>истории</a:t>
            </a:r>
            <a:endParaRPr lang="ru-RU" sz="2800" b="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0994" y="1643201"/>
            <a:ext cx="6192688" cy="3715613"/>
          </a:xfrm>
        </p:spPr>
      </p:pic>
    </p:spTree>
    <p:extLst>
      <p:ext uri="{BB962C8B-B14F-4D97-AF65-F5344CB8AC3E}">
        <p14:creationId xmlns:p14="http://schemas.microsoft.com/office/powerpoint/2010/main" val="118407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0582" y="1580796"/>
            <a:ext cx="6000667" cy="374441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476672"/>
            <a:ext cx="4110608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Каждая девушка мечтает о своем личном уголке дома.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Была </a:t>
            </a:r>
            <a:r>
              <a:rPr lang="ru-RU" sz="3200" dirty="0" smtClean="0">
                <a:solidFill>
                  <a:schemeClr val="tx1"/>
                </a:solidFill>
              </a:rPr>
              <a:t>собственная ручная машинка , на которой она шила себе великолепные платья .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5504399" cy="129614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0" dirty="0" smtClean="0">
                <a:solidFill>
                  <a:schemeClr val="tx1"/>
                </a:solidFill>
              </a:rPr>
              <a:t>В таких сундуках хранилась одежда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6912768" cy="4146900"/>
          </a:xfrm>
        </p:spPr>
      </p:pic>
    </p:spTree>
    <p:extLst>
      <p:ext uri="{BB962C8B-B14F-4D97-AF65-F5344CB8AC3E}">
        <p14:creationId xmlns:p14="http://schemas.microsoft.com/office/powerpoint/2010/main" val="31212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Детский уголок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473286" cy="4483149"/>
          </a:xfrm>
        </p:spPr>
      </p:pic>
    </p:spTree>
    <p:extLst>
      <p:ext uri="{BB962C8B-B14F-4D97-AF65-F5344CB8AC3E}">
        <p14:creationId xmlns:p14="http://schemas.microsoft.com/office/powerpoint/2010/main" val="19131865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</TotalTime>
  <Words>54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Экскурсия по музею Железнодорожного района</vt:lpstr>
      <vt:lpstr>Уголок истории </vt:lpstr>
      <vt:lpstr>Необходимые в каждой семье принадлежности.</vt:lpstr>
      <vt:lpstr>В те времена такой самовар мог быть только у богатой семьи.  Друзья приходили по вечерам к хозяевам и распивали чай и рассказывали увлекательные  истории</vt:lpstr>
      <vt:lpstr>Презентация PowerPoint</vt:lpstr>
      <vt:lpstr>В таких сундуках хранилась одежда</vt:lpstr>
      <vt:lpstr>Детский уголок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музею железнодорожного района</dc:title>
  <dc:creator>Лиза Глуховская</dc:creator>
  <cp:lastModifiedBy>Басова Марина Ивановна</cp:lastModifiedBy>
  <cp:revision>7</cp:revision>
  <dcterms:created xsi:type="dcterms:W3CDTF">2015-11-23T15:19:32Z</dcterms:created>
  <dcterms:modified xsi:type="dcterms:W3CDTF">2015-12-27T03:21:27Z</dcterms:modified>
</cp:coreProperties>
</file>