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8" r:id="rId14"/>
    <p:sldId id="279" r:id="rId15"/>
    <p:sldId id="280" r:id="rId16"/>
    <p:sldId id="268" r:id="rId17"/>
    <p:sldId id="269" r:id="rId18"/>
    <p:sldId id="271" r:id="rId19"/>
    <p:sldId id="273" r:id="rId20"/>
    <p:sldId id="275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F5F70-CEAF-4F30-8FCC-D95FED75F12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A6AE7-9244-4CAF-A68D-EB5B49051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2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6AE7-9244-4CAF-A68D-EB5B49051A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8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Музей Железнодорожного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Мкртчян Яна, 8 «Э» класс.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4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97152"/>
            <a:ext cx="5486400" cy="5667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План города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0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013176"/>
            <a:ext cx="7358608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Посуда. «Товарищество Кузнецова».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Начало </a:t>
            </a:r>
            <a:r>
              <a:rPr lang="ru-RU" sz="2800" dirty="0" smtClean="0"/>
              <a:t>20 века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5733256"/>
            <a:ext cx="5486400" cy="8048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Блюдо, тарелки, полоскательница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01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136904" cy="56673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Самовар. Середина 19 века.  Поднос под самовар. Начало 20 века.  Коробочка из-под чая «А. Кузнецов и К˚».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Начало 20 века. 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12774"/>
            <a:ext cx="5675180" cy="4256385"/>
          </a:xfrm>
        </p:spPr>
      </p:pic>
    </p:spTree>
    <p:extLst>
      <p:ext uri="{BB962C8B-B14F-4D97-AF65-F5344CB8AC3E}">
        <p14:creationId xmlns:p14="http://schemas.microsoft.com/office/powerpoint/2010/main" val="28185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Радиограммофон</a:t>
            </a:r>
            <a:r>
              <a:rPr lang="ru-RU" sz="2800" dirty="0" smtClean="0"/>
              <a:t> «Тайга». 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8136904" cy="1158006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Предназначен для проигрывания обычных и долгоиграющих пластинок. РГ «Тайга» был выпущен в количестве около 10  тысяч экземпляров и предназначался в основном для комсомольских  строек Сибири и Дальнего востока – в качестве награды и предмета  для отдыха. </a:t>
            </a:r>
          </a:p>
          <a:p>
            <a:r>
              <a:rPr lang="ru-RU" sz="1600" dirty="0" smtClean="0"/>
              <a:t>Новосибирский электромеханический завод. 1950-1960-е годы.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6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Магнитофон «КОМЕТА МГ 201М»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8136904" cy="8048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Использовался для записи  и воспроизведения музыки, речи, а также различных шумовых эффектов. </a:t>
            </a:r>
          </a:p>
          <a:p>
            <a:r>
              <a:rPr lang="ru-RU" sz="2000" dirty="0" smtClean="0"/>
              <a:t>Новосибирск, 1974 год.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06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560840" cy="56673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Радио « Муромец – 62-М».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Часы настольные «Восход». 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661248"/>
            <a:ext cx="7848872" cy="804862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Радиоприёмник-проигрыватель 2 класса. Г. Владимир. 1965-1970-е годы. </a:t>
            </a:r>
          </a:p>
          <a:p>
            <a:r>
              <a:rPr lang="ru-RU" sz="1800" dirty="0" smtClean="0"/>
              <a:t>СЧЗ,  </a:t>
            </a:r>
            <a:r>
              <a:rPr lang="ru-RU" sz="1800" dirty="0" err="1" smtClean="0"/>
              <a:t>Сердобский</a:t>
            </a:r>
            <a:r>
              <a:rPr lang="ru-RU" sz="1800" dirty="0" smtClean="0"/>
              <a:t> часовой завод  (Пензенская область). 1960-1970-е годы.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103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Платье женское. Щипцы для завивки волос. Янтарные бусы. 1930-е годы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634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Чернильный набор.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Начало 20 века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4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6566520" cy="5667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Очки с набором сменных линз.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19872" y="5733256"/>
            <a:ext cx="5486400" cy="8048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Начало 20 века.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52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Френч мужской.  Значок «Готов к труду и обороне 1 степени».  Значок «Готов к санитарной обороне СССР» Платье женское. 1930-е годы 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3239" y="2565673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099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Комплекс зданий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err="1" smtClean="0"/>
              <a:t>Пролеткино</a:t>
            </a:r>
            <a:r>
              <a:rPr lang="ru-RU" sz="3200" dirty="0" smtClean="0"/>
              <a:t>» и «Дворец Культуры»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476672"/>
            <a:ext cx="6112841" cy="45846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589240"/>
            <a:ext cx="5486400" cy="8048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244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Экспонаты </a:t>
            </a:r>
            <a:r>
              <a:rPr lang="ru-RU" sz="3200" dirty="0" smtClean="0"/>
              <a:t> </a:t>
            </a:r>
            <a:r>
              <a:rPr lang="ru-RU" sz="3200" dirty="0" smtClean="0"/>
              <a:t>Ивана Ивановича </a:t>
            </a:r>
            <a:r>
              <a:rPr lang="ru-RU" sz="3200" dirty="0" err="1" smtClean="0"/>
              <a:t>Кабалина</a:t>
            </a:r>
            <a:r>
              <a:rPr lang="ru-RU" sz="3200" dirty="0" smtClean="0"/>
              <a:t>, бухгалтера кооператива «</a:t>
            </a:r>
            <a:r>
              <a:rPr lang="ru-RU" sz="3200" dirty="0" err="1" smtClean="0"/>
              <a:t>ОбьСоюз</a:t>
            </a:r>
            <a:r>
              <a:rPr lang="ru-RU" sz="3200" dirty="0" smtClean="0"/>
              <a:t>» и Сергея Ивановича</a:t>
            </a:r>
            <a:r>
              <a:rPr lang="en-US" sz="3200" dirty="0" smtClean="0"/>
              <a:t> </a:t>
            </a:r>
            <a:r>
              <a:rPr lang="ru-RU" sz="3200" dirty="0" err="1" smtClean="0"/>
              <a:t>Кабалина</a:t>
            </a:r>
            <a:r>
              <a:rPr lang="ru-RU" sz="3200" dirty="0" smtClean="0"/>
              <a:t>, инженера. 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321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01208"/>
            <a:ext cx="6350496" cy="56673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Набор принадлежностей для бритья.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1930-е </a:t>
            </a:r>
            <a:r>
              <a:rPr lang="ru-RU" sz="2400" dirty="0" smtClean="0"/>
              <a:t>годы.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61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13176"/>
            <a:ext cx="5486400" cy="566738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Здание </a:t>
            </a:r>
            <a:r>
              <a:rPr lang="ru-RU" sz="4000" dirty="0" err="1" smtClean="0"/>
              <a:t>Сибмедторга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8048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1930-е годы</a:t>
            </a:r>
            <a:endParaRPr lang="ru-RU" sz="2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5613"/>
          <a:stretch>
            <a:fillRect/>
          </a:stretch>
        </p:blipFill>
        <p:spPr>
          <a:xfrm>
            <a:off x="1691681" y="612774"/>
            <a:ext cx="5967808" cy="4475856"/>
          </a:xfrm>
        </p:spPr>
      </p:pic>
    </p:spTree>
    <p:extLst>
      <p:ext uri="{BB962C8B-B14F-4D97-AF65-F5344CB8AC3E}">
        <p14:creationId xmlns:p14="http://schemas.microsoft.com/office/powerpoint/2010/main" val="30354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Улица Красноярская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444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1930-е годы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65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на Вокзальную часть города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155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1914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Каркасные жилые дома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418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Конец 1920-х – начало 1930-х годов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58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941168"/>
            <a:ext cx="7272808" cy="7886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Дом Сибирских краевых союзов сельскохозяйственной кооперации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7824" y="5661248"/>
            <a:ext cx="5486400" cy="8048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1920-е годы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82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Клуб Железнодорожников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r="875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Построен в 1926 году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88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085184"/>
            <a:ext cx="6206480" cy="56673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Памятник В.И. Ленину у Дворца труда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 r="152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5486400" cy="8048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Открыт в 1927 году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200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287</Words>
  <Application>Microsoft Office PowerPoint</Application>
  <PresentationFormat>Экран (4:3)</PresentationFormat>
  <Paragraphs>39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Музей Железнодорожного района</vt:lpstr>
      <vt:lpstr>Комплекс зданий  «Пролеткино» и «Дворец Культуры»</vt:lpstr>
      <vt:lpstr>Здание Сибмедторга</vt:lpstr>
      <vt:lpstr>Улица Красноярская</vt:lpstr>
      <vt:lpstr>Вид на Вокзальную часть города</vt:lpstr>
      <vt:lpstr>Каркасные жилые дома</vt:lpstr>
      <vt:lpstr>Дом Сибирских краевых союзов сельскохозяйственной кооперации</vt:lpstr>
      <vt:lpstr>Клуб Железнодорожников</vt:lpstr>
      <vt:lpstr>Памятник В.И. Ленину у Дворца труда</vt:lpstr>
      <vt:lpstr>План города</vt:lpstr>
      <vt:lpstr>Посуда. «Товарищество Кузнецова».  Начало 20 века</vt:lpstr>
      <vt:lpstr>Самовар. Середина 19 века.  Поднос под самовар. Начало 20 века.  Коробочка из-под чая «А. Кузнецов и К˚».   Начало 20 века. </vt:lpstr>
      <vt:lpstr>Радиограммофон «Тайга». </vt:lpstr>
      <vt:lpstr>Магнитофон «КОМЕТА МГ 201М»</vt:lpstr>
      <vt:lpstr>Радио « Муромец – 62-М».   Часы настольные «Восход». </vt:lpstr>
      <vt:lpstr>Платье женское. Щипцы для завивки волос. Янтарные бусы. 1930-е годы</vt:lpstr>
      <vt:lpstr>Чернильный набор.</vt:lpstr>
      <vt:lpstr>Очки с набором сменных линз.</vt:lpstr>
      <vt:lpstr>Френч мужской.  Значок «Готов к труду и обороне 1 степени».  Значок «Готов к санитарной обороне СССР» Платье женское. 1930-е годы </vt:lpstr>
      <vt:lpstr>Экспонаты  Ивана Ивановича Кабалина, бухгалтера кооператива «ОбьСоюз» и Сергея Ивановича Кабалина, инженера. </vt:lpstr>
      <vt:lpstr>Набор принадлежностей для бритья.   1930-е годы.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Железнодорожного района</dc:title>
  <dc:creator>Армэн Мкртчян</dc:creator>
  <cp:lastModifiedBy>Басова Марина Ивановна</cp:lastModifiedBy>
  <cp:revision>14</cp:revision>
  <dcterms:created xsi:type="dcterms:W3CDTF">2015-11-22T15:00:39Z</dcterms:created>
  <dcterms:modified xsi:type="dcterms:W3CDTF">2015-12-27T03:18:52Z</dcterms:modified>
</cp:coreProperties>
</file>