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0" r:id="rId4"/>
    <p:sldId id="261" r:id="rId5"/>
    <p:sldId id="258" r:id="rId6"/>
    <p:sldId id="259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4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aterina.oleniuk@dnevnik.ru" userId="1003BFFD8DEB7C73@LIVE.COM" providerId="AD" clId="Web-{32E37592-AADD-474B-8F57-E2D920E8016C}"/>
    <pc:docChg chg="">
      <pc:chgData name="ekaterina.oleniuk@dnevnik.ru" userId="1003BFFD8DEB7C73@LIVE.COM" providerId="AD" clId="Web-{32E37592-AADD-474B-8F57-E2D920E8016C}" dt="2018-01-16T14:34:55.635" v="0"/>
      <pc:docMkLst>
        <pc:docMk/>
      </pc:docMkLst>
    </pc:docChg>
  </pc:docChgLst>
  <pc:docChgLst>
    <pc:chgData name="ekaterina.oleniuk@dnevnik.ru" userId="1003BFFD8DEB7C73@LIVE.COM" providerId="AD" clId="Web-{362B900E-451D-41B9-AF4E-B8AA09761CE0}"/>
    <pc:docChg chg="modSld">
      <pc:chgData name="ekaterina.oleniuk@dnevnik.ru" userId="1003BFFD8DEB7C73@LIVE.COM" providerId="AD" clId="Web-{362B900E-451D-41B9-AF4E-B8AA09761CE0}" dt="2018-01-16T14:31:40.911" v="5"/>
      <pc:docMkLst>
        <pc:docMk/>
      </pc:docMkLst>
      <pc:sldChg chg="modSp">
        <pc:chgData name="ekaterina.oleniuk@dnevnik.ru" userId="1003BFFD8DEB7C73@LIVE.COM" providerId="AD" clId="Web-{362B900E-451D-41B9-AF4E-B8AA09761CE0}" dt="2018-01-16T14:31:40.911" v="5"/>
        <pc:sldMkLst>
          <pc:docMk/>
          <pc:sldMk cId="3932415625" sldId="258"/>
        </pc:sldMkLst>
        <pc:spChg chg="mod">
          <ac:chgData name="ekaterina.oleniuk@dnevnik.ru" userId="1003BFFD8DEB7C73@LIVE.COM" providerId="AD" clId="Web-{362B900E-451D-41B9-AF4E-B8AA09761CE0}" dt="2018-01-16T14:30:52.096" v="0"/>
          <ac:spMkLst>
            <pc:docMk/>
            <pc:sldMk cId="3932415625" sldId="258"/>
            <ac:spMk id="2" creationId="{6BBD68CF-CF6D-4764-B8D8-BDA45F947277}"/>
          </ac:spMkLst>
        </pc:spChg>
        <pc:spChg chg="mod">
          <ac:chgData name="ekaterina.oleniuk@dnevnik.ru" userId="1003BFFD8DEB7C73@LIVE.COM" providerId="AD" clId="Web-{362B900E-451D-41B9-AF4E-B8AA09761CE0}" dt="2018-01-16T14:31:40.911" v="5"/>
          <ac:spMkLst>
            <pc:docMk/>
            <pc:sldMk cId="3932415625" sldId="258"/>
            <ac:spMk id="3" creationId="{26BB3B99-6FE9-47E5-909E-E84F264439B7}"/>
          </ac:spMkLst>
        </pc:spChg>
        <pc:cxnChg chg="mod">
          <ac:chgData name="ekaterina.oleniuk@dnevnik.ru" userId="1003BFFD8DEB7C73@LIVE.COM" providerId="AD" clId="Web-{362B900E-451D-41B9-AF4E-B8AA09761CE0}" dt="2018-01-16T14:31:29.614" v="3"/>
          <ac:cxnSpMkLst>
            <pc:docMk/>
            <pc:sldMk cId="3932415625" sldId="258"/>
            <ac:cxnSpMk id="6" creationId="{A1CED323-FAF0-4E0B-8717-FC1F468A28FE}"/>
          </ac:cxnSpMkLst>
        </pc:cxnChg>
      </pc:sldChg>
    </pc:docChg>
  </pc:docChgLst>
  <pc:docChgLst>
    <pc:chgData name="ekaterina.oleniuk@dnevnik.ru" userId="1003BFFD8DEB7C73@LIVE.COM" providerId="AD" clId="Web-{048D5B79-A4B7-41CA-A536-CFC71AF64B7E}"/>
    <pc:docChg chg="modSld">
      <pc:chgData name="ekaterina.oleniuk@dnevnik.ru" userId="1003BFFD8DEB7C73@LIVE.COM" providerId="AD" clId="Web-{048D5B79-A4B7-41CA-A536-CFC71AF64B7E}" dt="2018-01-16T14:30:16.753" v="32"/>
      <pc:docMkLst>
        <pc:docMk/>
      </pc:docMkLst>
      <pc:sldChg chg="modNotes">
        <pc:chgData name="ekaterina.oleniuk@dnevnik.ru" userId="1003BFFD8DEB7C73@LIVE.COM" providerId="AD" clId="Web-{048D5B79-A4B7-41CA-A536-CFC71AF64B7E}" dt="2018-01-16T14:30:16.753" v="32"/>
        <pc:sldMkLst>
          <pc:docMk/>
          <pc:sldMk cId="2029002549" sldId="256"/>
        </pc:sldMkLst>
      </pc:sldChg>
      <pc:sldChg chg="modNotes">
        <pc:chgData name="ekaterina.oleniuk@dnevnik.ru" userId="1003BFFD8DEB7C73@LIVE.COM" providerId="AD" clId="Web-{048D5B79-A4B7-41CA-A536-CFC71AF64B7E}" dt="2018-01-16T14:30:11.440" v="30"/>
        <pc:sldMkLst>
          <pc:docMk/>
          <pc:sldMk cId="585660929" sldId="257"/>
        </pc:sldMkLst>
      </pc:sldChg>
      <pc:sldChg chg="modNotes">
        <pc:chgData name="ekaterina.oleniuk@dnevnik.ru" userId="1003BFFD8DEB7C73@LIVE.COM" providerId="AD" clId="Web-{048D5B79-A4B7-41CA-A536-CFC71AF64B7E}" dt="2018-01-16T14:30:07.079" v="28"/>
        <pc:sldMkLst>
          <pc:docMk/>
          <pc:sldMk cId="3932415625" sldId="258"/>
        </pc:sldMkLst>
      </pc:sldChg>
      <pc:sldChg chg="modNotes">
        <pc:chgData name="ekaterina.oleniuk@dnevnik.ru" userId="1003BFFD8DEB7C73@LIVE.COM" providerId="AD" clId="Web-{048D5B79-A4B7-41CA-A536-CFC71AF64B7E}" dt="2018-01-16T14:29:23.648" v="11"/>
        <pc:sldMkLst>
          <pc:docMk/>
          <pc:sldMk cId="654266382" sldId="259"/>
        </pc:sldMkLst>
      </pc:sldChg>
    </pc:docChg>
  </pc:docChgLst>
  <pc:docChgLst>
    <pc:chgData name="ekaterina.oleniuk@dnevnik.ru" userId="1003BFFD8DEB7C73@LIVE.COM" providerId="AD" clId="Web-{2B782386-EF7B-471F-92C9-422CC82ECBE8}"/>
    <pc:docChg chg="modSld">
      <pc:chgData name="ekaterina.oleniuk@dnevnik.ru" userId="1003BFFD8DEB7C73@LIVE.COM" providerId="AD" clId="Web-{2B782386-EF7B-471F-92C9-422CC82ECBE8}" dt="2018-01-16T14:24:59.724" v="48"/>
      <pc:docMkLst>
        <pc:docMk/>
      </pc:docMkLst>
      <pc:sldChg chg="modSp">
        <pc:chgData name="ekaterina.oleniuk@dnevnik.ru" userId="1003BFFD8DEB7C73@LIVE.COM" providerId="AD" clId="Web-{2B782386-EF7B-471F-92C9-422CC82ECBE8}" dt="2018-01-16T14:16:33.949" v="6"/>
        <pc:sldMkLst>
          <pc:docMk/>
          <pc:sldMk cId="2029002549" sldId="256"/>
        </pc:sldMkLst>
        <pc:spChg chg="mod">
          <ac:chgData name="ekaterina.oleniuk@dnevnik.ru" userId="1003BFFD8DEB7C73@LIVE.COM" providerId="AD" clId="Web-{2B782386-EF7B-471F-92C9-422CC82ECBE8}" dt="2018-01-16T14:16:33.949" v="6"/>
          <ac:spMkLst>
            <pc:docMk/>
            <pc:sldMk cId="2029002549" sldId="256"/>
            <ac:spMk id="3" creationId="{00000000-0000-0000-0000-000000000000}"/>
          </ac:spMkLst>
        </pc:spChg>
      </pc:sldChg>
      <pc:sldChg chg="addSp modSp">
        <pc:chgData name="ekaterina.oleniuk@dnevnik.ru" userId="1003BFFD8DEB7C73@LIVE.COM" providerId="AD" clId="Web-{2B782386-EF7B-471F-92C9-422CC82ECBE8}" dt="2018-01-16T14:16:19.715" v="5"/>
        <pc:sldMkLst>
          <pc:docMk/>
          <pc:sldMk cId="585660929" sldId="257"/>
        </pc:sldMkLst>
        <pc:spChg chg="mod">
          <ac:chgData name="ekaterina.oleniuk@dnevnik.ru" userId="1003BFFD8DEB7C73@LIVE.COM" providerId="AD" clId="Web-{2B782386-EF7B-471F-92C9-422CC82ECBE8}" dt="2018-01-16T14:15:22.919" v="0"/>
          <ac:spMkLst>
            <pc:docMk/>
            <pc:sldMk cId="585660929" sldId="257"/>
            <ac:spMk id="3" creationId="{1067FEE0-0E9B-4E79-AC5F-133529FF0C7B}"/>
          </ac:spMkLst>
        </pc:spChg>
        <pc:picChg chg="add mod">
          <ac:chgData name="ekaterina.oleniuk@dnevnik.ru" userId="1003BFFD8DEB7C73@LIVE.COM" providerId="AD" clId="Web-{2B782386-EF7B-471F-92C9-422CC82ECBE8}" dt="2018-01-16T14:16:19.715" v="5"/>
          <ac:picMkLst>
            <pc:docMk/>
            <pc:sldMk cId="585660929" sldId="257"/>
            <ac:picMk id="4" creationId="{669AC438-FC2F-433E-B278-5C7414BC8330}"/>
          </ac:picMkLst>
        </pc:picChg>
      </pc:sldChg>
      <pc:sldChg chg="addSp delSp modSp mod setBg">
        <pc:chgData name="ekaterina.oleniuk@dnevnik.ru" userId="1003BFFD8DEB7C73@LIVE.COM" providerId="AD" clId="Web-{2B782386-EF7B-471F-92C9-422CC82ECBE8}" dt="2018-01-16T14:22:06.805" v="37"/>
        <pc:sldMkLst>
          <pc:docMk/>
          <pc:sldMk cId="3932415625" sldId="258"/>
        </pc:sldMkLst>
        <pc:spChg chg="mod">
          <ac:chgData name="ekaterina.oleniuk@dnevnik.ru" userId="1003BFFD8DEB7C73@LIVE.COM" providerId="AD" clId="Web-{2B782386-EF7B-471F-92C9-422CC82ECBE8}" dt="2018-01-16T14:21:57.901" v="36"/>
          <ac:spMkLst>
            <pc:docMk/>
            <pc:sldMk cId="3932415625" sldId="258"/>
            <ac:spMk id="2" creationId="{6BBD68CF-CF6D-4764-B8D8-BDA45F947277}"/>
          </ac:spMkLst>
        </pc:spChg>
        <pc:spChg chg="mod">
          <ac:chgData name="ekaterina.oleniuk@dnevnik.ru" userId="1003BFFD8DEB7C73@LIVE.COM" providerId="AD" clId="Web-{2B782386-EF7B-471F-92C9-422CC82ECBE8}" dt="2018-01-16T14:22:06.805" v="37"/>
          <ac:spMkLst>
            <pc:docMk/>
            <pc:sldMk cId="3932415625" sldId="258"/>
            <ac:spMk id="3" creationId="{26BB3B99-6FE9-47E5-909E-E84F264439B7}"/>
          </ac:spMkLst>
        </pc:spChg>
        <pc:spChg chg="add">
          <ac:chgData name="ekaterina.oleniuk@dnevnik.ru" userId="1003BFFD8DEB7C73@LIVE.COM" providerId="AD" clId="Web-{2B782386-EF7B-471F-92C9-422CC82ECBE8}" dt="2018-01-16T14:20:32.150" v="24"/>
          <ac:spMkLst>
            <pc:docMk/>
            <pc:sldMk cId="3932415625" sldId="258"/>
            <ac:spMk id="5" creationId="{35C44DBB-AD7C-4682-B258-6367305D207B}"/>
          </ac:spMkLst>
        </pc:spChg>
        <pc:spChg chg="add del">
          <ac:chgData name="ekaterina.oleniuk@dnevnik.ru" userId="1003BFFD8DEB7C73@LIVE.COM" providerId="AD" clId="Web-{2B782386-EF7B-471F-92C9-422CC82ECBE8}" dt="2018-01-16T14:20:31.993" v="23"/>
          <ac:spMkLst>
            <pc:docMk/>
            <pc:sldMk cId="3932415625" sldId="258"/>
            <ac:spMk id="8" creationId="{089A69AF-D57B-49B4-886C-D4A5DC194421}"/>
          </ac:spMkLst>
        </pc:spChg>
        <pc:spChg chg="add del">
          <ac:chgData name="ekaterina.oleniuk@dnevnik.ru" userId="1003BFFD8DEB7C73@LIVE.COM" providerId="AD" clId="Web-{2B782386-EF7B-471F-92C9-422CC82ECBE8}" dt="2018-01-16T14:20:31.993" v="23"/>
          <ac:spMkLst>
            <pc:docMk/>
            <pc:sldMk cId="3932415625" sldId="258"/>
            <ac:spMk id="10" creationId="{CABDC08D-6093-4397-92D4-54D00E2BB1C2}"/>
          </ac:spMkLst>
        </pc:spChg>
        <pc:cxnChg chg="add">
          <ac:chgData name="ekaterina.oleniuk@dnevnik.ru" userId="1003BFFD8DEB7C73@LIVE.COM" providerId="AD" clId="Web-{2B782386-EF7B-471F-92C9-422CC82ECBE8}" dt="2018-01-16T14:20:32.150" v="24"/>
          <ac:cxnSpMkLst>
            <pc:docMk/>
            <pc:sldMk cId="3932415625" sldId="258"/>
            <ac:cxnSpMk id="6" creationId="{A1CED323-FAF0-4E0B-8717-FC1F468A28FE}"/>
          </ac:cxnSpMkLst>
        </pc:cxnChg>
      </pc:sldChg>
      <pc:sldChg chg="addSp modSp mod modClrScheme chgLayout">
        <pc:chgData name="ekaterina.oleniuk@dnevnik.ru" userId="1003BFFD8DEB7C73@LIVE.COM" providerId="AD" clId="Web-{2B782386-EF7B-471F-92C9-422CC82ECBE8}" dt="2018-01-16T14:24:58.287" v="46"/>
        <pc:sldMkLst>
          <pc:docMk/>
          <pc:sldMk cId="654266382" sldId="259"/>
        </pc:sldMkLst>
        <pc:spChg chg="mod ord">
          <ac:chgData name="ekaterina.oleniuk@dnevnik.ru" userId="1003BFFD8DEB7C73@LIVE.COM" providerId="AD" clId="Web-{2B782386-EF7B-471F-92C9-422CC82ECBE8}" dt="2018-01-16T14:24:58.287" v="46"/>
          <ac:spMkLst>
            <pc:docMk/>
            <pc:sldMk cId="654266382" sldId="259"/>
            <ac:spMk id="2" creationId="{2984615E-4EDA-4AFB-9363-65F728468047}"/>
          </ac:spMkLst>
        </pc:spChg>
        <pc:spChg chg="mod ord">
          <ac:chgData name="ekaterina.oleniuk@dnevnik.ru" userId="1003BFFD8DEB7C73@LIVE.COM" providerId="AD" clId="Web-{2B782386-EF7B-471F-92C9-422CC82ECBE8}" dt="2018-01-16T14:24:51.740" v="45"/>
          <ac:spMkLst>
            <pc:docMk/>
            <pc:sldMk cId="654266382" sldId="259"/>
            <ac:spMk id="3" creationId="{73B1AD32-FE9A-4CFF-804F-428FBA8AF3DA}"/>
          </ac:spMkLst>
        </pc:spChg>
        <pc:spChg chg="add mod ord">
          <ac:chgData name="ekaterina.oleniuk@dnevnik.ru" userId="1003BFFD8DEB7C73@LIVE.COM" providerId="AD" clId="Web-{2B782386-EF7B-471F-92C9-422CC82ECBE8}" dt="2018-01-16T14:24:34.662" v="42"/>
          <ac:spMkLst>
            <pc:docMk/>
            <pc:sldMk cId="654266382" sldId="259"/>
            <ac:spMk id="7" creationId="{2260839C-B62B-4B0D-80C4-5222087B2FA9}"/>
          </ac:spMkLst>
        </pc:spChg>
        <pc:picChg chg="add mod">
          <ac:chgData name="ekaterina.oleniuk@dnevnik.ru" userId="1003BFFD8DEB7C73@LIVE.COM" providerId="AD" clId="Web-{2B782386-EF7B-471F-92C9-422CC82ECBE8}" dt="2018-01-16T14:24:36.803" v="43"/>
          <ac:picMkLst>
            <pc:docMk/>
            <pc:sldMk cId="654266382" sldId="259"/>
            <ac:picMk id="4" creationId="{5CC72BAF-B880-4BD9-ACB4-6E119DD20398}"/>
          </ac:picMkLst>
        </pc:picChg>
      </pc:sldChg>
    </pc:docChg>
  </pc:docChgLst>
  <pc:docChgLst>
    <pc:chgData name="ekaterina.oleniuk@dnevnik.ru" userId="1003BFFD8DEB7C73@LIVE.COM" providerId="AD" clId="Web-{A7DA3423-5987-4263-ADB6-4B66DEF43A9A}"/>
    <pc:docChg chg="modSld">
      <pc:chgData name="ekaterina.oleniuk@dnevnik.ru" userId="1003BFFD8DEB7C73@LIVE.COM" providerId="AD" clId="Web-{A7DA3423-5987-4263-ADB6-4B66DEF43A9A}" dt="2018-01-16T14:36:41.250" v="2"/>
      <pc:docMkLst>
        <pc:docMk/>
      </pc:docMkLst>
      <pc:sldChg chg="modSp">
        <pc:chgData name="ekaterina.oleniuk@dnevnik.ru" userId="1003BFFD8DEB7C73@LIVE.COM" providerId="AD" clId="Web-{A7DA3423-5987-4263-ADB6-4B66DEF43A9A}" dt="2018-01-16T14:36:41.250" v="2"/>
        <pc:sldMkLst>
          <pc:docMk/>
          <pc:sldMk cId="3932415625" sldId="258"/>
        </pc:sldMkLst>
        <pc:spChg chg="mod">
          <ac:chgData name="ekaterina.oleniuk@dnevnik.ru" userId="1003BFFD8DEB7C73@LIVE.COM" providerId="AD" clId="Web-{A7DA3423-5987-4263-ADB6-4B66DEF43A9A}" dt="2018-01-16T14:36:41.250" v="2"/>
          <ac:spMkLst>
            <pc:docMk/>
            <pc:sldMk cId="3932415625" sldId="258"/>
            <ac:spMk id="3" creationId="{26BB3B99-6FE9-47E5-909E-E84F264439B7}"/>
          </ac:spMkLst>
        </pc:spChg>
      </pc:sldChg>
    </pc:docChg>
  </pc:docChgLst>
  <pc:docChgLst>
    <pc:chgData name="ekaterina.oleniuk@dnevnik.ru" userId="1003BFFD8DEB7C73@LIVE.COM" providerId="AD" clId="Web-{FD29DBA7-A51E-46C3-9809-038D6D21BC8B}"/>
    <pc:docChg chg="modSld">
      <pc:chgData name="ekaterina.oleniuk@dnevnik.ru" userId="1003BFFD8DEB7C73@LIVE.COM" providerId="AD" clId="Web-{FD29DBA7-A51E-46C3-9809-038D6D21BC8B}" dt="2018-01-16T14:27:57.410" v="5"/>
      <pc:docMkLst>
        <pc:docMk/>
      </pc:docMkLst>
      <pc:sldChg chg="modSp">
        <pc:chgData name="ekaterina.oleniuk@dnevnik.ru" userId="1003BFFD8DEB7C73@LIVE.COM" providerId="AD" clId="Web-{FD29DBA7-A51E-46C3-9809-038D6D21BC8B}" dt="2018-01-16T14:27:57.410" v="5"/>
        <pc:sldMkLst>
          <pc:docMk/>
          <pc:sldMk cId="654266382" sldId="259"/>
        </pc:sldMkLst>
        <pc:spChg chg="mod">
          <ac:chgData name="ekaterina.oleniuk@dnevnik.ru" userId="1003BFFD8DEB7C73@LIVE.COM" providerId="AD" clId="Web-{FD29DBA7-A51E-46C3-9809-038D6D21BC8B}" dt="2018-01-16T14:27:44.097" v="4"/>
          <ac:spMkLst>
            <pc:docMk/>
            <pc:sldMk cId="654266382" sldId="259"/>
            <ac:spMk id="7" creationId="{2260839C-B62B-4B0D-80C4-5222087B2FA9}"/>
          </ac:spMkLst>
        </pc:spChg>
        <pc:picChg chg="mod">
          <ac:chgData name="ekaterina.oleniuk@dnevnik.ru" userId="1003BFFD8DEB7C73@LIVE.COM" providerId="AD" clId="Web-{FD29DBA7-A51E-46C3-9809-038D6D21BC8B}" dt="2018-01-16T14:27:57.410" v="5"/>
          <ac:picMkLst>
            <pc:docMk/>
            <pc:sldMk cId="654266382" sldId="259"/>
            <ac:picMk id="4" creationId="{5CC72BAF-B880-4BD9-ACB4-6E119DD20398}"/>
          </ac:picMkLst>
        </pc:picChg>
      </pc:sldChg>
    </pc:docChg>
  </pc:docChgLst>
  <pc:docChgLst>
    <pc:chgData name="ekaterina.oleniuk@dnevnik.ru" userId="1003BFFD8DEB7C73@LIVE.COM" providerId="AD" clId="Web-{5BC977DD-909F-4173-AEE3-516ACE81E0DB}"/>
    <pc:docChg chg="addSld modSld modSection">
      <pc:chgData name="ekaterina.oleniuk@dnevnik.ru" userId="1003BFFD8DEB7C73@LIVE.COM" providerId="AD" clId="Web-{5BC977DD-909F-4173-AEE3-516ACE81E0DB}" dt="2018-01-16T14:13:41.989" v="140"/>
      <pc:docMkLst>
        <pc:docMk/>
      </pc:docMkLst>
      <pc:sldChg chg="modSp">
        <pc:chgData name="ekaterina.oleniuk@dnevnik.ru" userId="1003BFFD8DEB7C73@LIVE.COM" providerId="AD" clId="Web-{5BC977DD-909F-4173-AEE3-516ACE81E0DB}" dt="2018-01-16T13:57:58.246" v="71"/>
        <pc:sldMkLst>
          <pc:docMk/>
          <pc:sldMk cId="2029002549" sldId="256"/>
        </pc:sldMkLst>
        <pc:spChg chg="mod">
          <ac:chgData name="ekaterina.oleniuk@dnevnik.ru" userId="1003BFFD8DEB7C73@LIVE.COM" providerId="AD" clId="Web-{5BC977DD-909F-4173-AEE3-516ACE81E0DB}" dt="2018-01-16T13:57:58.246" v="71"/>
          <ac:spMkLst>
            <pc:docMk/>
            <pc:sldMk cId="2029002549" sldId="256"/>
            <ac:spMk id="2" creationId="{00000000-0000-0000-0000-000000000000}"/>
          </ac:spMkLst>
        </pc:spChg>
        <pc:spChg chg="mod">
          <ac:chgData name="ekaterina.oleniuk@dnevnik.ru" userId="1003BFFD8DEB7C73@LIVE.COM" providerId="AD" clId="Web-{5BC977DD-909F-4173-AEE3-516ACE81E0DB}" dt="2018-01-16T13:46:19.420" v="35"/>
          <ac:spMkLst>
            <pc:docMk/>
            <pc:sldMk cId="2029002549" sldId="256"/>
            <ac:spMk id="3" creationId="{00000000-0000-0000-0000-000000000000}"/>
          </ac:spMkLst>
        </pc:spChg>
      </pc:sldChg>
      <pc:sldChg chg="modSp new">
        <pc:chgData name="ekaterina.oleniuk@dnevnik.ru" userId="1003BFFD8DEB7C73@LIVE.COM" providerId="AD" clId="Web-{5BC977DD-909F-4173-AEE3-516ACE81E0DB}" dt="2018-01-16T14:07:25.245" v="83"/>
        <pc:sldMkLst>
          <pc:docMk/>
          <pc:sldMk cId="585660929" sldId="257"/>
        </pc:sldMkLst>
        <pc:spChg chg="mod">
          <ac:chgData name="ekaterina.oleniuk@dnevnik.ru" userId="1003BFFD8DEB7C73@LIVE.COM" providerId="AD" clId="Web-{5BC977DD-909F-4173-AEE3-516ACE81E0DB}" dt="2018-01-16T13:48:00.829" v="46"/>
          <ac:spMkLst>
            <pc:docMk/>
            <pc:sldMk cId="585660929" sldId="257"/>
            <ac:spMk id="2" creationId="{875AB560-0178-4398-AAAF-BDFC2E08C2F4}"/>
          </ac:spMkLst>
        </pc:spChg>
        <pc:spChg chg="mod">
          <ac:chgData name="ekaterina.oleniuk@dnevnik.ru" userId="1003BFFD8DEB7C73@LIVE.COM" providerId="AD" clId="Web-{5BC977DD-909F-4173-AEE3-516ACE81E0DB}" dt="2018-01-16T14:07:25.245" v="83"/>
          <ac:spMkLst>
            <pc:docMk/>
            <pc:sldMk cId="585660929" sldId="257"/>
            <ac:spMk id="3" creationId="{1067FEE0-0E9B-4E79-AC5F-133529FF0C7B}"/>
          </ac:spMkLst>
        </pc:spChg>
      </pc:sldChg>
      <pc:sldChg chg="modSp new">
        <pc:chgData name="ekaterina.oleniuk@dnevnik.ru" userId="1003BFFD8DEB7C73@LIVE.COM" providerId="AD" clId="Web-{5BC977DD-909F-4173-AEE3-516ACE81E0DB}" dt="2018-01-16T14:09:46.530" v="122"/>
        <pc:sldMkLst>
          <pc:docMk/>
          <pc:sldMk cId="3932415625" sldId="258"/>
        </pc:sldMkLst>
        <pc:spChg chg="mod">
          <ac:chgData name="ekaterina.oleniuk@dnevnik.ru" userId="1003BFFD8DEB7C73@LIVE.COM" providerId="AD" clId="Web-{5BC977DD-909F-4173-AEE3-516ACE81E0DB}" dt="2018-01-16T14:08:40.231" v="108"/>
          <ac:spMkLst>
            <pc:docMk/>
            <pc:sldMk cId="3932415625" sldId="258"/>
            <ac:spMk id="2" creationId="{6BBD68CF-CF6D-4764-B8D8-BDA45F947277}"/>
          </ac:spMkLst>
        </pc:spChg>
        <pc:spChg chg="mod">
          <ac:chgData name="ekaterina.oleniuk@dnevnik.ru" userId="1003BFFD8DEB7C73@LIVE.COM" providerId="AD" clId="Web-{5BC977DD-909F-4173-AEE3-516ACE81E0DB}" dt="2018-01-16T14:09:46.530" v="122"/>
          <ac:spMkLst>
            <pc:docMk/>
            <pc:sldMk cId="3932415625" sldId="258"/>
            <ac:spMk id="3" creationId="{26BB3B99-6FE9-47E5-909E-E84F264439B7}"/>
          </ac:spMkLst>
        </pc:spChg>
      </pc:sldChg>
      <pc:sldChg chg="modSp new">
        <pc:chgData name="ekaterina.oleniuk@dnevnik.ru" userId="1003BFFD8DEB7C73@LIVE.COM" providerId="AD" clId="Web-{5BC977DD-909F-4173-AEE3-516ACE81E0DB}" dt="2018-01-16T14:13:41.176" v="138"/>
        <pc:sldMkLst>
          <pc:docMk/>
          <pc:sldMk cId="654266382" sldId="259"/>
        </pc:sldMkLst>
        <pc:spChg chg="mod">
          <ac:chgData name="ekaterina.oleniuk@dnevnik.ru" userId="1003BFFD8DEB7C73@LIVE.COM" providerId="AD" clId="Web-{5BC977DD-909F-4173-AEE3-516ACE81E0DB}" dt="2018-01-16T14:12:47.816" v="135"/>
          <ac:spMkLst>
            <pc:docMk/>
            <pc:sldMk cId="654266382" sldId="259"/>
            <ac:spMk id="2" creationId="{2984615E-4EDA-4AFB-9363-65F728468047}"/>
          </ac:spMkLst>
        </pc:spChg>
        <pc:spChg chg="mod">
          <ac:chgData name="ekaterina.oleniuk@dnevnik.ru" userId="1003BFFD8DEB7C73@LIVE.COM" providerId="AD" clId="Web-{5BC977DD-909F-4173-AEE3-516ACE81E0DB}" dt="2018-01-16T14:13:41.176" v="138"/>
          <ac:spMkLst>
            <pc:docMk/>
            <pc:sldMk cId="654266382" sldId="259"/>
            <ac:spMk id="3" creationId="{73B1AD32-FE9A-4CFF-804F-428FBA8AF3DA}"/>
          </ac:spMkLst>
        </pc:spChg>
      </pc:sldChg>
    </pc:docChg>
  </pc:docChgLst>
  <pc:docChgLst>
    <pc:chgData name="ekaterina.oleniuk@dnevnik.ru" userId="1003BFFD8DEB7C73@LIVE.COM" providerId="AD" clId="Web-{8860485F-27C6-4BBB-A1A8-78002F455A74}"/>
    <pc:docChg chg="modSld">
      <pc:chgData name="ekaterina.oleniuk@dnevnik.ru" userId="1003BFFD8DEB7C73@LIVE.COM" providerId="AD" clId="Web-{8860485F-27C6-4BBB-A1A8-78002F455A74}" dt="2018-01-16T14:33:55.227" v="10"/>
      <pc:docMkLst>
        <pc:docMk/>
      </pc:docMkLst>
      <pc:sldChg chg="modSp">
        <pc:chgData name="ekaterina.oleniuk@dnevnik.ru" userId="1003BFFD8DEB7C73@LIVE.COM" providerId="AD" clId="Web-{8860485F-27C6-4BBB-A1A8-78002F455A74}" dt="2018-01-16T14:32:51.427" v="7"/>
        <pc:sldMkLst>
          <pc:docMk/>
          <pc:sldMk cId="3932415625" sldId="258"/>
        </pc:sldMkLst>
        <pc:spChg chg="mod">
          <ac:chgData name="ekaterina.oleniuk@dnevnik.ru" userId="1003BFFD8DEB7C73@LIVE.COM" providerId="AD" clId="Web-{8860485F-27C6-4BBB-A1A8-78002F455A74}" dt="2018-01-16T14:32:47.723" v="6"/>
          <ac:spMkLst>
            <pc:docMk/>
            <pc:sldMk cId="3932415625" sldId="258"/>
            <ac:spMk id="2" creationId="{6BBD68CF-CF6D-4764-B8D8-BDA45F947277}"/>
          </ac:spMkLst>
        </pc:spChg>
        <pc:spChg chg="mod">
          <ac:chgData name="ekaterina.oleniuk@dnevnik.ru" userId="1003BFFD8DEB7C73@LIVE.COM" providerId="AD" clId="Web-{8860485F-27C6-4BBB-A1A8-78002F455A74}" dt="2018-01-16T14:32:51.427" v="7"/>
          <ac:spMkLst>
            <pc:docMk/>
            <pc:sldMk cId="3932415625" sldId="258"/>
            <ac:spMk id="3" creationId="{26BB3B99-6FE9-47E5-909E-E84F264439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E1E94-559B-434A-BE54-2664F8FBB768}" type="datetimeFigureOut">
              <a:rPr lang="ru-RU"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32195-D840-4C5B-B423-185CC6C6CDF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8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Копец</a:t>
            </a:r>
            <a:r>
              <a:rPr lang="en-US"/>
              <a:t> </a:t>
            </a:r>
            <a:r>
              <a:rPr lang="en-US" err="1"/>
              <a:t>сложна</a:t>
            </a:r>
            <a:r>
              <a:rPr lang="en-US"/>
              <a:t>(9((99((((</a:t>
            </a:r>
          </a:p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2195-D840-4C5B-B423-185CC6C6CDF1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7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Копец</a:t>
            </a:r>
            <a:r>
              <a:rPr lang="en-US"/>
              <a:t> </a:t>
            </a:r>
            <a:r>
              <a:rPr lang="en-US" err="1"/>
              <a:t>сложна</a:t>
            </a:r>
            <a:r>
              <a:rPr lang="en-US"/>
              <a:t>(9((99((((</a:t>
            </a:r>
          </a:p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2195-D840-4C5B-B423-185CC6C6CDF1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4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Копец</a:t>
            </a:r>
            <a:r>
              <a:rPr lang="en-US"/>
              <a:t> </a:t>
            </a:r>
            <a:r>
              <a:rPr lang="en-US" err="1"/>
              <a:t>сложна</a:t>
            </a:r>
            <a:r>
              <a:rPr lang="en-US"/>
              <a:t>(9((99((((</a:t>
            </a:r>
          </a:p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2195-D840-4C5B-B423-185CC6C6CDF1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1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Копец</a:t>
            </a:r>
            <a:r>
              <a:rPr lang="en-US"/>
              <a:t> </a:t>
            </a:r>
            <a:r>
              <a:rPr lang="en-US" err="1"/>
              <a:t>сложна</a:t>
            </a:r>
            <a:r>
              <a:rPr lang="en-US"/>
              <a:t>(9((99((((</a:t>
            </a:r>
          </a:p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2195-D840-4C5B-B423-185CC6C6CDF1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7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vkns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051" y="2514600"/>
            <a:ext cx="10572000" cy="2305050"/>
          </a:xfrm>
        </p:spPr>
        <p:txBody>
          <a:bodyPr/>
          <a:lstStyle/>
          <a:p>
            <a:r>
              <a:rPr lang="en-US" dirty="0"/>
              <a:t>2018 - </a:t>
            </a:r>
            <a:r>
              <a:rPr lang="en-US" dirty="0" err="1"/>
              <a:t>Год</a:t>
            </a:r>
            <a:r>
              <a:rPr lang="en-US" dirty="0"/>
              <a:t> </a:t>
            </a:r>
            <a:r>
              <a:rPr lang="en-US" dirty="0" err="1"/>
              <a:t>добровольца</a:t>
            </a:r>
            <a:r>
              <a:rPr lang="en-US" dirty="0"/>
              <a:t> и </a:t>
            </a:r>
            <a:r>
              <a:rPr lang="en-US" dirty="0" err="1"/>
              <a:t>волонтёра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200025"/>
            <a:ext cx="4230636" cy="2676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00025"/>
            <a:ext cx="4229100" cy="2676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07" y="200025"/>
            <a:ext cx="2845494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6"/>
    </mc:Choice>
    <mc:Fallback xmlns="">
      <p:transition spd="slow" advTm="104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нужна помощь и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070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Брошенные дети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074068"/>
            <a:ext cx="3333750" cy="44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1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947">
        <p14:prism/>
      </p:transition>
    </mc:Choice>
    <mc:Fallback xmlns="">
      <p:transition spd="slow" advTm="59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нужна помощь и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070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Бездомные животные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9" y="2124076"/>
            <a:ext cx="4520199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1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20">
        <p14:prism/>
      </p:transition>
    </mc:Choice>
    <mc:Fallback xmlns="">
      <p:transition spd="slow" advTm="86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нужна помощь и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912" y="2038351"/>
            <a:ext cx="10763688" cy="4343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Родные и близкие, </a:t>
            </a:r>
          </a:p>
          <a:p>
            <a:pPr marL="0" indent="0">
              <a:buNone/>
            </a:pPr>
            <a:r>
              <a:rPr lang="ru-RU" sz="2400" dirty="0" smtClean="0"/>
              <a:t>семья и друзья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4" y="1962150"/>
            <a:ext cx="3823640" cy="283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433187"/>
            <a:ext cx="3557588" cy="2367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92" y="4125899"/>
            <a:ext cx="4041302" cy="22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41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653">
        <p14:prism/>
      </p:transition>
    </mc:Choice>
    <mc:Fallback xmlns="">
      <p:transition spd="slow" advTm="56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699" y="2307105"/>
            <a:ext cx="7324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Люди! </a:t>
            </a:r>
          </a:p>
          <a:p>
            <a:pPr algn="ctr"/>
            <a:r>
              <a:rPr lang="ru-RU" sz="2800" b="1" dirty="0" smtClean="0"/>
              <a:t>Не будьте равнодушными, </a:t>
            </a:r>
          </a:p>
          <a:p>
            <a:pPr algn="ctr"/>
            <a:r>
              <a:rPr lang="ru-RU" sz="2800" b="1" dirty="0" smtClean="0"/>
              <a:t>помогайте  ближним, делайте добрые дела</a:t>
            </a:r>
            <a:endParaRPr lang="ru-RU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7025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0"/>
            <a:ext cx="2686050" cy="2266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75" y="4324350"/>
            <a:ext cx="2605711" cy="251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1"/>
            <a:ext cx="2619375" cy="2266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7362"/>
            <a:ext cx="2095499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4" y="4437966"/>
            <a:ext cx="2543176" cy="2453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9" y="4324350"/>
            <a:ext cx="2894977" cy="251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4" y="2266951"/>
            <a:ext cx="2543176" cy="2171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24350"/>
            <a:ext cx="1976438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"/>
            <a:ext cx="3952875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951"/>
            <a:ext cx="2095499" cy="2340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24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1609">
        <p14:prism/>
      </p:transition>
    </mc:Choice>
    <mc:Fallback xmlns="">
      <p:transition spd="slow" advTm="216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Акция: День добрых дел!!!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36587"/>
            <a:ext cx="10554574" cy="3636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Расскажи нам о  своих добрых поступках))) Мы ждем твои </a:t>
            </a:r>
          </a:p>
          <a:p>
            <a:pPr marL="0" indent="0" algn="ctr">
              <a:buNone/>
            </a:pPr>
            <a:r>
              <a:rPr lang="ru-RU" sz="2400" dirty="0" smtClean="0"/>
              <a:t>послания на  </a:t>
            </a:r>
            <a:r>
              <a:rPr lang="ru-RU" sz="2400" b="1" dirty="0" smtClean="0"/>
              <a:t>ПОЧТУ АКЦИИ 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 smtClean="0"/>
              <a:t>Почта Акции находится на втором этаже лицея, возле расписания)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51" y="0"/>
            <a:ext cx="3131574" cy="19812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771650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350">
        <p14:prism/>
      </p:transition>
    </mc:Choice>
    <mc:Fallback xmlns="">
      <p:transition spd="slow" advTm="163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Волонтерские движения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http://kartadobra.ru/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http</a:t>
            </a:r>
            <a:r>
              <a:rPr lang="ru-RU" sz="2400" dirty="0"/>
              <a:t>://www.dobrovolec-rf.ru/ 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добровольцыроссии.рф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2781300"/>
            <a:ext cx="2381250" cy="1485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2060448"/>
            <a:ext cx="1504950" cy="2073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4533901"/>
            <a:ext cx="3009900" cy="16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331">
        <p14:prism/>
      </p:transition>
    </mc:Choice>
    <mc:Fallback xmlns="">
      <p:transition spd="slow" advTm="16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901" y="228600"/>
            <a:ext cx="10572000" cy="2171699"/>
          </a:xfrm>
        </p:spPr>
        <p:txBody>
          <a:bodyPr/>
          <a:lstStyle/>
          <a:p>
            <a:r>
              <a:rPr lang="ru-RU" dirty="0"/>
              <a:t>ВСЕРОССИЙСКИЙ КОНКУРС «ДОБРОВОЛЕЦ РОССИИ 2017»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2381250"/>
            <a:ext cx="8890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994">
        <p14:prism/>
      </p:transition>
    </mc:Choice>
    <mc:Fallback xmlns="">
      <p:transition spd="slow" advTm="59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412" y="729734"/>
            <a:ext cx="6061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НОМИНАЦИЯ «ВОЛОНТЕРСТВО В СФЕРЕ КУЛЬТУРЫ»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8412" y="13341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НОМИНАЦИЯ «ВОЛОНТЕРСТВО В ЧРЕЗВЫЧАЙНЫХ СИТУАЦИЯХ»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8412" y="2310884"/>
            <a:ext cx="4844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НОМИНАЦИЯ «ВОЛОНТЕРСТВО ПОБЕДЫ»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8412" y="2899886"/>
            <a:ext cx="569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НОМИНАЦИЯ «МЕДИЦИНСКОЕ ВОЛОНТЕРСТВО»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7564" y="3453884"/>
            <a:ext cx="6046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НОМИНАЦИЯ «ОРГАНИЗАТОР ДОБРОВОЛЬЧЕСТВА»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8412" y="4101584"/>
            <a:ext cx="5500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НОМИНАЦИЯ «СОБЫТИЙНОЕ ВОЛОНТЕРСТВО»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9745" y="4787384"/>
            <a:ext cx="555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НОМИНАЦИЯ «СОЦИАЛЬНОЕ ВОЛОНТЕРСТВО»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2066" y="5377934"/>
            <a:ext cx="5937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НОМИНАЦИЯ «ЭКОЛОГИЧЕСКОЕ ВОЛОНТЕРСТВО»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78" y="424934"/>
            <a:ext cx="1885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380419"/>
            <a:ext cx="2019300" cy="19075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53" y="2831842"/>
            <a:ext cx="2079794" cy="16134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75" y="2549009"/>
            <a:ext cx="1872649" cy="2179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01" y="4950380"/>
            <a:ext cx="2664849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1271">
        <p14:prism/>
      </p:transition>
    </mc:Choice>
    <mc:Fallback xmlns="">
      <p:transition spd="slow" advTm="212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35C44DBB-AD7C-4682-B258-6367305D20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xmlns="" id="{A1CED323-FAF0-4E0B-8717-FC1F468A28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08974" y="462812"/>
            <a:ext cx="40660" cy="469841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BD68CF-CF6D-4764-B8D8-BDA45F94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34" y="462812"/>
            <a:ext cx="4295040" cy="2028825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Социальное </a:t>
            </a:r>
            <a:r>
              <a:rPr lang="ru-RU" sz="3200" dirty="0" err="1">
                <a:solidFill>
                  <a:schemeClr val="tx1"/>
                </a:solidFill>
              </a:rPr>
              <a:t>волонтёрство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BB3B99-6FE9-47E5-909E-E84F26443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709" y="1323975"/>
            <a:ext cx="6978989" cy="5303406"/>
          </a:xfr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600" dirty="0"/>
              <a:t>Лауреат в номинации «Социальное </a:t>
            </a:r>
            <a:r>
              <a:rPr lang="ru-RU" sz="1600" dirty="0" err="1"/>
              <a:t>волонтерство</a:t>
            </a:r>
            <a:r>
              <a:rPr lang="ru-RU" sz="1600" dirty="0"/>
              <a:t>» Кристина Станкевич из города Гатчина организовала клуб для трудных подростков. Сейчас на попечении волонтеров 140 ребят, которые стоят на профилактическом учете в органах внутренних дел. Девиз клуба «Делай как я». Волонтеры собственным примером показывают, как можно изменить свою жизнь к лучшему.</a:t>
            </a:r>
          </a:p>
          <a:p>
            <a:pPr marL="0" indent="0">
              <a:buNone/>
            </a:pPr>
            <a:r>
              <a:rPr lang="ru-RU" sz="1600" dirty="0"/>
              <a:t>«Первые три дня самые сложные, мы говорим ребятам: «Давайте играть — нет, давайте спортивное мероприятие — нет. Им ничего неинтересно, потому что они этим не занимались, они привыкли к плохой среде, и мы им показываем другую альтернативу, как можно жить интересно и полезно для самого себя», — рассказывает руководитель социального проекта «Другими глазами» Кристина Станкевич.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2247900"/>
            <a:ext cx="3814763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1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482">
        <p14:prism/>
      </p:transition>
    </mc:Choice>
    <mc:Fallback xmlns="">
      <p:transition spd="slow" advTm="314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84615E-4EDA-4AFB-9363-65F72846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83" y="552450"/>
            <a:ext cx="4076217" cy="1033551"/>
          </a:xfrm>
        </p:spPr>
        <p:txBody>
          <a:bodyPr/>
          <a:lstStyle/>
          <a:p>
            <a:r>
              <a:rPr lang="ru-RU" b="1" dirty="0"/>
              <a:t>Волонтёр года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r="16663"/>
          <a:stretch>
            <a:fillRect/>
          </a:stretch>
        </p:blipFill>
        <p:spPr>
          <a:xfrm>
            <a:off x="7061275" y="3454400"/>
            <a:ext cx="4171949" cy="2984500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B1AD32-FE9A-4CFF-804F-428FBA8AF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384" y="1752600"/>
            <a:ext cx="4852988" cy="4122011"/>
          </a:xfrm>
        </p:spPr>
        <p:txBody>
          <a:bodyPr>
            <a:normAutofit/>
          </a:bodyPr>
          <a:lstStyle/>
          <a:p>
            <a:r>
              <a:rPr lang="ru-RU" sz="2000" dirty="0"/>
              <a:t>Волонтером года стал Максим Токарев — руководитель движения «Сохраним Байкал». Благодаря этому проекту с побережья озера было вывезено более 900 тонн мусора. За нескольких лет в генеральной уборке Байкала приняли участие около 10 тысяч человек. Награду Максиму вручил Владимир Путин.</a:t>
            </a:r>
          </a:p>
        </p:txBody>
      </p:sp>
      <p:pic>
        <p:nvPicPr>
          <p:cNvPr id="4" name="Рисунок 4" descr="Изображение выглядит как человек, внешний, держит, сид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5CC72BAF-B880-4BD9-ACB4-6E119DD20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950" y="857250"/>
            <a:ext cx="30986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429">
        <p14:prism/>
      </p:transition>
    </mc:Choice>
    <mc:Fallback xmlns="">
      <p:transition spd="slow" advTm="334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5AB560-0178-4398-AAAF-BDFC2E08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Форум добровольцев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67FEE0-0E9B-4E79-AC5F-133529FF0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33550"/>
            <a:ext cx="10554574" cy="3636511"/>
          </a:xfrm>
        </p:spPr>
        <p:txBody>
          <a:bodyPr>
            <a:normAutofit/>
          </a:bodyPr>
          <a:lstStyle/>
          <a:p>
            <a:r>
              <a:rPr lang="ru-RU" sz="2400">
                <a:latin typeface="PT Sans"/>
                <a:ea typeface="PT Sans"/>
                <a:cs typeface="PT Sans"/>
              </a:rPr>
              <a:t>Волонтёры создают приюты для бездомных животных, помогают старикам в больницах и хосписах, готовы сутками искать пропавших людей. Себя они называют одной большой волонтерской семьей, потому что их объединяет общая цель — нести добро людям. </a:t>
            </a:r>
            <a:endParaRPr lang="ru-RU" sz="24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69AC438-FC2F-433E-B278-5C7414BC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457700"/>
            <a:ext cx="6611367" cy="20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6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880">
        <p14:prism/>
      </p:transition>
    </mc:Choice>
    <mc:Fallback xmlns="">
      <p:transition spd="slow" advTm="158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29212"/>
          </a:xfrm>
        </p:spPr>
        <p:txBody>
          <a:bodyPr/>
          <a:lstStyle/>
          <a:p>
            <a:r>
              <a:rPr lang="ru-RU" dirty="0" smtClean="0"/>
              <a:t>Волонтерские организации в Новосибирске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2222287"/>
            <a:ext cx="11106586" cy="406421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2"/>
              </a:rPr>
              <a:t>   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://vknso.ru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                                         </a:t>
            </a:r>
            <a:r>
              <a:rPr lang="en-US" dirty="0"/>
              <a:t>http://sozvezdieserdec.ru/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76474"/>
            <a:ext cx="32956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409825"/>
            <a:ext cx="4381500" cy="2857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54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026">
        <p14:prism/>
      </p:transition>
    </mc:Choice>
    <mc:Fallback xmlns="">
      <p:transition spd="slow" advTm="12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нужна помощь и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070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Одинокие старики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86012"/>
            <a:ext cx="55245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3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934">
        <p14:prism/>
      </p:transition>
    </mc:Choice>
    <mc:Fallback xmlns="">
      <p:transition spd="slow" advTm="59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391</Words>
  <Application>Microsoft Office PowerPoint</Application>
  <PresentationFormat>Произвольный</PresentationFormat>
  <Paragraphs>60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Quotable</vt:lpstr>
      <vt:lpstr>2018 - Год добровольца и волонтёра</vt:lpstr>
      <vt:lpstr>Волонтерские движения в России</vt:lpstr>
      <vt:lpstr>ВСЕРОССИЙСКИЙ КОНКУРС «ДОБРОВОЛЕЦ РОССИИ 2017»</vt:lpstr>
      <vt:lpstr>Презентация PowerPoint</vt:lpstr>
      <vt:lpstr>Социальное волонтёрство</vt:lpstr>
      <vt:lpstr>Волонтёр года</vt:lpstr>
      <vt:lpstr>Форум добровольцев</vt:lpstr>
      <vt:lpstr>Волонтерские организации в Новосибирске</vt:lpstr>
      <vt:lpstr>Кому нужна помощь и поддержка?</vt:lpstr>
      <vt:lpstr>Кому нужна помощь и поддержка?</vt:lpstr>
      <vt:lpstr>Кому нужна помощь и поддержка?</vt:lpstr>
      <vt:lpstr>Кому нужна помощь и поддержка?</vt:lpstr>
      <vt:lpstr>Презентация PowerPoint</vt:lpstr>
      <vt:lpstr>Акция: День добрых дел!!!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2018 - Год добровольца и волонтёра</dc:title>
  <dc:creator>Давыдова Юлия Андреевна</dc:creator>
  <cp:lastModifiedBy>Давыдова Юлия Андреевна</cp:lastModifiedBy>
  <cp:revision>22</cp:revision>
  <dcterms:modified xsi:type="dcterms:W3CDTF">2018-01-18T00:58:43Z</dcterms:modified>
</cp:coreProperties>
</file>