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E0ED25-04C3-4D22-8B89-C141D1D55B50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1630B-0886-4D3C-853E-D7A1725BBD1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08104" y="908720"/>
            <a:ext cx="3456384" cy="181588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400" dirty="0">
                <a:solidFill>
                  <a:schemeClr val="bg1"/>
                </a:solidFill>
              </a:rPr>
              <a:t>Действия школьников за поджог релейных шкафов могут квалифицироваться или по ст. 205 УК (террористический акт), или по ст. 281 УК (диверсия). Уголовная ответственность по этим статьям наступает в том числе для подростков, достигших 14-летнего возраста. </a:t>
            </a: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4" name="AutoShape 2" descr="https://glavk.net/foto/articles_foto/21382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3316" name="Picture 4" descr="https://glavk.net/foto/articles_foto/2138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725144"/>
            <a:ext cx="3096344" cy="189974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05911" y="188640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Профилактика совершения преступлений террористической направленности среди несовершеннолетних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528" y="908720"/>
            <a:ext cx="3096344" cy="181588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400" dirty="0">
                <a:solidFill>
                  <a:schemeClr val="bg1"/>
                </a:solidFill>
              </a:rPr>
              <a:t>Участились случаи привлечения в ряды экстремистских организаций несовершеннолетних лиц, поскольку они не только легче поддаются идеологическому и психологическому воздействию, но и при определенных обстоятельствах </a:t>
            </a:r>
            <a:r>
              <a:rPr lang="ru-RU" sz="1400">
                <a:solidFill>
                  <a:schemeClr val="bg1"/>
                </a:solidFill>
              </a:rPr>
              <a:t>не полежат  </a:t>
            </a:r>
            <a:r>
              <a:rPr lang="ru-RU" sz="1400" dirty="0">
                <a:solidFill>
                  <a:schemeClr val="bg1"/>
                </a:solidFill>
              </a:rPr>
              <a:t>уголовной ответственности.</a:t>
            </a:r>
          </a:p>
        </p:txBody>
      </p:sp>
      <p:sp>
        <p:nvSpPr>
          <p:cNvPr id="13318" name="AutoShape 6" descr="https://damion.club/uploads/posts/2022-01/1642287933_78-damion-club-p-fon-dlya-prezentatsii-na-temu-terrorizma-8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0" name="AutoShape 8" descr="https://damion.club/uploads/posts/2022-01/1642287933_78-damion-club-p-fon-dlya-prezentatsii-na-temu-terrorizma-8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2" name="AutoShape 10" descr="https://damion.club/uploads/posts/2022-01/1642287933_78-damion-club-p-fon-dlya-prezentatsii-na-temu-terrorizma-8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4" name="AutoShape 12" descr="https://s0.rbk.ru/v6_top_pics/media/img/1/62/34682075802062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6" name="AutoShape 14" descr="https://s0.rbk.ru/v6_top_pics/media/img/1/62/34682075802062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3328" name="Picture 16" descr="https://s0.rbk.ru/v6_top_pics/media/img/1/62/34682075802062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996952"/>
            <a:ext cx="3096344" cy="1728192"/>
          </a:xfrm>
          <a:prstGeom prst="rect">
            <a:avLst/>
          </a:prstGeom>
          <a:noFill/>
        </p:spPr>
      </p:pic>
      <p:pic>
        <p:nvPicPr>
          <p:cNvPr id="13330" name="Picture 18" descr="https://sergrc.minobr63.ru/wp-content/uploads/2021/10/%D0%A1%D0%BA%D0%B0%D0%B6%D0%B8-%D1%82%D0%B5%D1%80%D1%80%D0%BE%D1%80%D0%B8%D0%B7%D0%BC%D1%83-%E2%80%93-%D0%BD%D0%B5%D1%8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908720"/>
            <a:ext cx="1944215" cy="1800200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3491880" y="292494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>
                <a:solidFill>
                  <a:schemeClr val="bg1"/>
                </a:solidFill>
              </a:rPr>
              <a:t>Большинство случаев 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</a:rPr>
              <a:t>поджогов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</a:rPr>
              <a:t>релейных</a:t>
            </a:r>
            <a:r>
              <a:rPr lang="ru-RU" sz="1400" dirty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</a:rPr>
              <a:t>шкафов</a:t>
            </a:r>
            <a:r>
              <a:rPr lang="ru-RU" sz="1400" dirty="0">
                <a:solidFill>
                  <a:schemeClr val="bg1"/>
                </a:solidFill>
              </a:rPr>
              <a:t> имеют серьезные 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</a:rPr>
              <a:t>последствия</a:t>
            </a:r>
            <a:r>
              <a:rPr lang="ru-RU" sz="1400" dirty="0">
                <a:solidFill>
                  <a:schemeClr val="bg1"/>
                </a:solidFill>
              </a:rPr>
              <a:t>, включая нарушения в работе электросетей, аварии, перебои в электроснабжении и угрозы жизни и здоровью людей.</a:t>
            </a:r>
          </a:p>
        </p:txBody>
      </p:sp>
      <p:pic>
        <p:nvPicPr>
          <p:cNvPr id="13334" name="Picture 22" descr="https://riadagestan.ru/upload/iblock/e23/e233d47c870ec0b4d5c9ca987c29a31c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3906604"/>
            <a:ext cx="5328592" cy="26907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113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Суздальцева</dc:creator>
  <cp:lastModifiedBy>Суздальцева Елена Владимировна</cp:lastModifiedBy>
  <cp:revision>9</cp:revision>
  <dcterms:created xsi:type="dcterms:W3CDTF">2023-09-11T03:38:56Z</dcterms:created>
  <dcterms:modified xsi:type="dcterms:W3CDTF">2023-09-11T05:29:24Z</dcterms:modified>
</cp:coreProperties>
</file>