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dirty="0">
                <a:latin typeface="Bookman Old Style" pitchFamily="18" charset="0"/>
                <a:ea typeface="Batang" pitchFamily="18" charset="-127"/>
                <a:cs typeface="Angsana New" pitchFamily="18" charset="-34"/>
              </a:rPr>
              <a:t>Леонид Николаевич Андреев</a:t>
            </a:r>
            <a:endParaRPr lang="ru-RU" b="1" dirty="0">
              <a:latin typeface="Bookman Old Style" pitchFamily="18" charset="0"/>
              <a:cs typeface="Angsana New" pitchFamily="18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500702"/>
            <a:ext cx="7406640" cy="1071570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/>
              <a:t>Выполнил ученик 7 «Б» класса</a:t>
            </a:r>
          </a:p>
          <a:p>
            <a:r>
              <a:rPr lang="ru-RU" dirty="0" err="1"/>
              <a:t>Козенков</a:t>
            </a:r>
            <a:r>
              <a:rPr lang="ru-RU" dirty="0"/>
              <a:t> Максим.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9" descr="Леонид Андреев (с сигаретой) | Андреев Леонид Николаевич | Русская портретная галере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285860"/>
            <a:ext cx="3500462" cy="4801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   </a:t>
            </a:r>
            <a:r>
              <a:rPr lang="ru-RU" sz="2400" dirty="0"/>
              <a:t>Леонид Николаевич Андреев родился 21 августа 1871 года в Орле.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11" descr="leon_and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000372"/>
            <a:ext cx="2786081" cy="33120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5" descr="Музей Л.Н.Андреева.  г. Орёл, 2-я Пушкарная, 41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071810"/>
            <a:ext cx="4383695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    </a:t>
            </a:r>
            <a:r>
              <a:rPr lang="ru-RU" sz="2400" dirty="0"/>
              <a:t>Детство будущий писатель помнил "ясным, беззаботным". В шесть лет научился читать и читал чрезвычайно много, всё, что попадалось под руку.</a:t>
            </a:r>
          </a:p>
        </p:txBody>
      </p:sp>
      <p:pic>
        <p:nvPicPr>
          <p:cNvPr id="4" name="Picture 14" descr="Л.Н.Андреев с матерью. 1900-е год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2571744"/>
            <a:ext cx="3154427" cy="3975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357322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4400" b="1" dirty="0"/>
              <a:t> </a:t>
            </a:r>
            <a:br>
              <a:rPr lang="ru-RU" sz="4400" b="1" dirty="0"/>
            </a:br>
            <a:r>
              <a:rPr lang="ru-RU" sz="4400" b="1" dirty="0"/>
              <a:t> </a:t>
            </a:r>
            <a:r>
              <a:rPr lang="ru-RU" sz="3100" dirty="0"/>
              <a:t>Образование</a:t>
            </a:r>
            <a:r>
              <a:rPr lang="ru-RU" sz="3100" b="1" dirty="0"/>
              <a:t> </a:t>
            </a:r>
            <a:r>
              <a:rPr lang="ru-RU" sz="3100" dirty="0"/>
              <a:t> получил в Орловской классической гимназии , </a:t>
            </a:r>
            <a:r>
              <a:rPr lang="ru-RU" sz="3600" dirty="0"/>
              <a:t>а далее </a:t>
            </a:r>
            <a:r>
              <a:rPr lang="ru-RU" sz="3100" dirty="0"/>
              <a:t>поступил на юридический факультет Петербургского университета.</a:t>
            </a:r>
            <a:br>
              <a:rPr lang="ru-RU" sz="4400" dirty="0"/>
            </a:br>
            <a:endParaRPr lang="ru-RU" dirty="0"/>
          </a:p>
        </p:txBody>
      </p:sp>
      <p:pic>
        <p:nvPicPr>
          <p:cNvPr id="5" name="Picture 5" descr="Орловская классическая гимназия, где учился Л.Н. Андреев. Современный снимок.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71678"/>
            <a:ext cx="7275123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   </a:t>
            </a:r>
            <a:r>
              <a:rPr lang="ru-RU" sz="2400" dirty="0"/>
              <a:t>В  гимназические годы Андреев о писательстве не помышлял и всерьёз занимался только рисованием.</a:t>
            </a:r>
          </a:p>
          <a:p>
            <a:pPr>
              <a:buNone/>
            </a:pPr>
            <a:r>
              <a:rPr lang="ru-RU" sz="2400" dirty="0"/>
              <a:t>         Написал портрет матери в 1910 г. и подарил брату Павлу.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12" descr="Портрет Анастасии Николаевны Андреево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357563"/>
            <a:ext cx="2504102" cy="35004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/>
          <a:lstStyle/>
          <a:p>
            <a:pPr>
              <a:buNone/>
            </a:pPr>
            <a:r>
              <a:rPr lang="ru-RU" dirty="0"/>
              <a:t>    </a:t>
            </a:r>
            <a:r>
              <a:rPr lang="ru-RU" sz="2400" dirty="0"/>
              <a:t>В 1897 году получил диплом юриста,</a:t>
            </a:r>
          </a:p>
          <a:p>
            <a:pPr>
              <a:buNone/>
            </a:pPr>
            <a:r>
              <a:rPr lang="ru-RU" sz="2400" dirty="0"/>
              <a:t> но работать стал в газетах: писал</a:t>
            </a:r>
          </a:p>
          <a:p>
            <a:pPr>
              <a:buNone/>
            </a:pPr>
            <a:r>
              <a:rPr lang="ru-RU" sz="2400" dirty="0"/>
              <a:t> фельетоны, маленькие рассказы. </a:t>
            </a:r>
          </a:p>
          <a:p>
            <a:pPr>
              <a:buNone/>
            </a:pPr>
            <a:r>
              <a:rPr lang="ru-RU" sz="2400" dirty="0"/>
              <a:t>     Талант Андреева даже в самые </a:t>
            </a:r>
          </a:p>
          <a:p>
            <a:pPr>
              <a:buNone/>
            </a:pPr>
            <a:r>
              <a:rPr lang="ru-RU" sz="2400" dirty="0"/>
              <a:t>ранние годы отмечали и Л.Н. Толстой,</a:t>
            </a:r>
          </a:p>
          <a:p>
            <a:pPr>
              <a:buNone/>
            </a:pPr>
            <a:r>
              <a:rPr lang="ru-RU" sz="2400" dirty="0"/>
              <a:t> и А.П. Чехов, и М.Горький, и многие другие писатели.  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sz="2400" dirty="0"/>
          </a:p>
        </p:txBody>
      </p:sp>
      <p:pic>
        <p:nvPicPr>
          <p:cNvPr id="7" name="Рисунок 6" descr="https://ruslania.com/pictures/books_photos/52/523172/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4000504"/>
            <a:ext cx="1857388" cy="250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s://kbimages1-a.akamaihd.net/e558b1b6-aead-4942-9c2e-02bb147dff2d/1200/1200/False/RLvKHUKqlj2c2E0BZv5iYw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4000504"/>
            <a:ext cx="200026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s://cdn1.ozone.ru/multimedia/100928794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4000504"/>
            <a:ext cx="164307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s://6knig.ru/public/storage/books/cover/08/49/42/08494295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571481"/>
            <a:ext cx="178595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latin typeface="Batang" pitchFamily="18" charset="-127"/>
                <a:ea typeface="Batang" pitchFamily="18" charset="-127"/>
              </a:rPr>
              <a:t>  «</a:t>
            </a:r>
            <a:r>
              <a:rPr lang="ru-RU" sz="4800" dirty="0">
                <a:latin typeface="Bookman Old Style" pitchFamily="18" charset="0"/>
                <a:ea typeface="Batang" pitchFamily="18" charset="-127"/>
              </a:rPr>
              <a:t>Писатель любил всё огромное!»</a:t>
            </a:r>
            <a:endParaRPr lang="ru-RU" sz="4800" dirty="0">
              <a:latin typeface="Bookman Old Style" pitchFamily="18" charset="0"/>
            </a:endParaRPr>
          </a:p>
        </p:txBody>
      </p:sp>
      <p:pic>
        <p:nvPicPr>
          <p:cNvPr id="4" name="Picture 5" descr="andreev_64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0409" y="1285860"/>
            <a:ext cx="7620054" cy="5000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            «Такое тяготение к огромному, великолепному, пышному сказывалось у него на каждом шагу…».</a:t>
            </a:r>
          </a:p>
          <a:p>
            <a:pPr>
              <a:buNone/>
            </a:pPr>
            <a:r>
              <a:rPr lang="ru-RU" dirty="0"/>
              <a:t>          «</a:t>
            </a:r>
            <a:r>
              <a:rPr lang="ru-RU" sz="3000" dirty="0"/>
              <a:t>Его дом был всегда многолюден: гости, родные, обширная дворня и дети – множество детей, и своих и чужих, - его темперамент требовал жизни широкой и щедрой». </a:t>
            </a:r>
          </a:p>
          <a:p>
            <a:pPr>
              <a:buNone/>
            </a:pPr>
            <a:r>
              <a:rPr lang="ru-RU" sz="3000" dirty="0"/>
              <a:t>            «Он не просто писал свои вещи, он был охвачен ими как пожаром, не видел ничего, кроме них. Каждая тема становилась у него колоссальной, гораздо больше его самого, и застилала перед ним всю вселенную…» 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687</TotalTime>
  <Words>257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Batang</vt:lpstr>
      <vt:lpstr>Bookman Old Style</vt:lpstr>
      <vt:lpstr>Corbel</vt:lpstr>
      <vt:lpstr>Gill Sans MT</vt:lpstr>
      <vt:lpstr>Verdana</vt:lpstr>
      <vt:lpstr>Wingdings 2</vt:lpstr>
      <vt:lpstr>Солнцестояние</vt:lpstr>
      <vt:lpstr>Леонид Николаевич Андреев</vt:lpstr>
      <vt:lpstr>Презентация PowerPoint</vt:lpstr>
      <vt:lpstr>Презентация PowerPoint</vt:lpstr>
      <vt:lpstr>   Образование  получил в Орловской классической гимназии , а далее поступил на юридический факультет Петербургского университета. </vt:lpstr>
      <vt:lpstr>Презентация PowerPoint</vt:lpstr>
      <vt:lpstr>Презентация PowerPoint</vt:lpstr>
      <vt:lpstr>  «Писатель любил всё огромное!»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Леонид Николаевич Андреев</dc:title>
  <dc:creator>acer</dc:creator>
  <cp:lastModifiedBy>Админ</cp:lastModifiedBy>
  <cp:revision>71</cp:revision>
  <dcterms:created xsi:type="dcterms:W3CDTF">2020-03-06T04:59:15Z</dcterms:created>
  <dcterms:modified xsi:type="dcterms:W3CDTF">2023-12-08T14:02:39Z</dcterms:modified>
</cp:coreProperties>
</file>