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4F74F5-0A55-47ED-9A8E-E135FF12AE1B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026967E-B794-4E03-BCA1-E62769391B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nord-ursus.livejournal.com/186064.html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7772400" cy="14287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«Я вырос здесь и край мне этот дорог»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8130" name="Picture 2" descr="http://photocdn.photogoroda.com/source2/cn3159/r3251/c3265/15155778.jpg?v=20171213112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86058"/>
            <a:ext cx="5951062" cy="273598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5715016"/>
            <a:ext cx="7165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Работу </a:t>
            </a:r>
            <a:r>
              <a:rPr lang="ru-RU" dirty="0" smtClean="0"/>
              <a:t>выполнила </a:t>
            </a:r>
            <a:r>
              <a:rPr lang="ru-RU" b="1" dirty="0" err="1" smtClean="0"/>
              <a:t>Дербитцкая</a:t>
            </a:r>
            <a:r>
              <a:rPr lang="ru-RU" b="1" dirty="0" smtClean="0"/>
              <a:t> </a:t>
            </a:r>
            <a:r>
              <a:rPr lang="ru-RU" b="1" dirty="0" smtClean="0"/>
              <a:t>Нина,</a:t>
            </a:r>
          </a:p>
          <a:p>
            <a:r>
              <a:rPr lang="ru-RU" dirty="0" smtClean="0"/>
              <a:t>ученица 8Б класса</a:t>
            </a:r>
            <a:r>
              <a:rPr lang="ru-RU" dirty="0" smtClean="0"/>
              <a:t> </a:t>
            </a:r>
            <a:r>
              <a:rPr lang="ru-RU" dirty="0" smtClean="0"/>
              <a:t>МБОУ </a:t>
            </a:r>
            <a:r>
              <a:rPr lang="ru-RU" dirty="0" smtClean="0"/>
              <a:t>«Лесозаводская СШ» </a:t>
            </a:r>
            <a:endParaRPr lang="ru-RU" b="1" dirty="0" smtClean="0"/>
          </a:p>
          <a:p>
            <a:r>
              <a:rPr lang="ru-RU" smtClean="0"/>
              <a:t>Учитель: </a:t>
            </a:r>
            <a:r>
              <a:rPr lang="ru-RU" dirty="0" smtClean="0"/>
              <a:t>Колодяжная О.Н.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1988840"/>
            <a:ext cx="4511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Cambria" pitchFamily="18" charset="0"/>
              </a:rPr>
              <a:t>История Коноши.</a:t>
            </a:r>
            <a:endParaRPr lang="ru-RU" sz="40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0"/>
            <a:ext cx="810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Конкурс </a:t>
            </a:r>
            <a:r>
              <a:rPr lang="ru-RU" b="1" dirty="0" err="1" smtClean="0"/>
              <a:t>мультимедийных</a:t>
            </a:r>
            <a:r>
              <a:rPr lang="ru-RU" b="1" dirty="0" smtClean="0"/>
              <a:t> </a:t>
            </a:r>
            <a:r>
              <a:rPr lang="ru-RU" b="1" dirty="0" smtClean="0"/>
              <a:t>презентаций</a:t>
            </a:r>
          </a:p>
          <a:p>
            <a:pPr algn="ctr"/>
            <a:r>
              <a:rPr lang="ru-RU" b="1" dirty="0" smtClean="0"/>
              <a:t> «Я </a:t>
            </a:r>
            <a:r>
              <a:rPr lang="ru-RU" b="1" dirty="0" smtClean="0"/>
              <a:t>вырос здесь и край мне этот дорог»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500042"/>
            <a:ext cx="3563888" cy="5184576"/>
          </a:xfrm>
        </p:spPr>
        <p:txBody>
          <a:bodyPr anchor="t"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Коноша порождена железной дорогой. До революции эти места входили не в Архангельскую губернию, а в Вологодскую ,а запад современного Коношского района входил даже в Белозерский уезд Новгородской губернии.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Коношский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район был образован в 1929 году, а спустя восемь лет включён в Архангельскую область. Однако до Вологды отсюда в два раза ближе. И поэтому Коноша, как и соседний 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  <a:hlinkClick r:id="rId2"/>
              </a:rPr>
              <a:t>Вельск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тяготеет больше к Вологде, а не к своему областному центру.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img-c.photosight.ru/b1f/4086261_larg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4332" r="4332"/>
          <a:stretch>
            <a:fillRect/>
          </a:stretch>
        </p:blipFill>
        <p:spPr bwMode="auto">
          <a:xfrm>
            <a:off x="683568" y="1143003"/>
            <a:ext cx="4680520" cy="4374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44824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052736"/>
            <a:ext cx="3635896" cy="6120680"/>
          </a:xfrm>
        </p:spPr>
        <p:txBody>
          <a:bodyPr anchor="t"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древности наш край был заселен угро-финскими племенами. Доказательством этого могут служить неславянские названия рек, урочищ, сохранившиеся до сегодняшнего дня: Коноша,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Тавреньга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Вохтома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и т.д. Славяне стали заселять наши земли только в конце первого тысячелетия нашей эры. Они шли сюда не только за пушниной или для освоения новых земель, но и спасаясь от татар, от преследований в эпоху крестьянских восстаний и церковного раскола.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4274" name="Picture 2" descr="http://60.r.photoshare.ru/00605/005c52499b1bf1765d190e660d1ce76b35c4785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435" r="8435"/>
          <a:stretch>
            <a:fillRect/>
          </a:stretch>
        </p:blipFill>
        <p:spPr bwMode="auto">
          <a:xfrm>
            <a:off x="857224" y="1142984"/>
            <a:ext cx="4419600" cy="437422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0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Коношского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края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836712"/>
            <a:ext cx="3635896" cy="6552728"/>
          </a:xfrm>
        </p:spPr>
        <p:txBody>
          <a:bodyPr anchor="t"/>
          <a:lstStyle/>
          <a:p>
            <a:r>
              <a:rPr lang="ru-RU" b="0" dirty="0" smtClean="0"/>
              <a:t> 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До строительства железной дороги на месте станции шумела глухая тайга, а там, где выросла Коноша, было болото. Средства коммуникации проходили стороной.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Дорогу и станцию строили в основном местные крестьяне. Лопата, тачка, телега — вот основная «техника» строителей. Не удивительно, что по народной этимологии Коноша истолковывалась как «конь» и «ноша».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В 1898 году проектное строительство железнодорожной станции Коноша было завершено. Из официальных документов видно, что 22 октября 1898 года на Вологодско-Архангельской линии было открыто постоянное движение поездов и станция Коноша принята в эксплуатацию. Этот день и стал днем рождения Коноши.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1898 год- строительство железнодорожной станции «Коноша» было завершено.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5298" name="Picture 2" descr="http://cdn.konlib.ru/wp-content/uploads/2014/04/z_028836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644" r="4644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18864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рождения посёлка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052736"/>
            <a:ext cx="3347864" cy="5283968"/>
          </a:xfrm>
        </p:spPr>
        <p:txBody>
          <a:bodyPr anchor="t"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Размещались они в зданиях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Коношской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средней школы,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Коношской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больницы на пятом километре. Нехватка хирургов заставляла врачей госпиталя прямо на месте приобретать хирургическую специализацию. При неблагоприятных бытовых условиях врачам удавалось совершать чудеса: около 72% раненых вернули они в боевой строй. Госпиталь 1601 функционировал также как больница.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188640"/>
            <a:ext cx="816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время войны в Коноше располагалось три эвакогоспиталя</a:t>
            </a:r>
          </a:p>
        </p:txBody>
      </p:sp>
      <p:pic>
        <p:nvPicPr>
          <p:cNvPr id="56324" name="Picture 4" descr="stsrschk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275" r="8275"/>
          <a:stretch>
            <a:fillRect/>
          </a:stretch>
        </p:blipFill>
        <p:spPr bwMode="auto">
          <a:xfrm>
            <a:off x="838200" y="1143003"/>
            <a:ext cx="4419600" cy="39421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449288"/>
            <a:ext cx="3563888" cy="6408712"/>
          </a:xfrm>
        </p:spPr>
        <p:txBody>
          <a:bodyPr anchor="t"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40-50-60-е годы условно можно назвать «золотым веком» комсомольской активности, спортивного движения и школьного образования в Коноше. И комсомольцы, и спортсмены, и учителя выделяют те годы как самые яркие. В субботниках по озеленению улиц, в спортивных олимпиадах участвовали сотни людей. Из стен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коношских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школ тех лет вышло много выдающихся людей, ставших славой страны.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Средняя школа 1970 года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57346" name="Picture 2" descr="http://cdn.konlib.ru/wp-content/uploads/2014/04/%D1%88%D0%B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643050"/>
            <a:ext cx="3039212" cy="3775130"/>
          </a:xfrm>
        </p:spPr>
        <p:txBody>
          <a:bodyPr/>
          <a:lstStyle/>
          <a:p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В 1982 году сдан в эксплуатацию </a:t>
            </a:r>
            <a:r>
              <a:rPr lang="ru-RU" sz="2200" b="0" dirty="0" err="1" smtClean="0">
                <a:latin typeface="Times New Roman" pitchFamily="18" charset="0"/>
                <a:cs typeface="Times New Roman" pitchFamily="18" charset="0"/>
              </a:rPr>
              <a:t>Коношский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 комбикормовый завод мощностью 630 тонн комбикормов в сутки. Был также пущен и </a:t>
            </a:r>
            <a:r>
              <a:rPr lang="ru-RU" sz="2200" b="0" dirty="0" err="1" smtClean="0">
                <a:latin typeface="Times New Roman" pitchFamily="18" charset="0"/>
                <a:cs typeface="Times New Roman" pitchFamily="18" charset="0"/>
              </a:rPr>
              <a:t>свинокомплекс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. Эти два огромных производства были внесены в экономику Коношского района несколько искусственно.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Заброшенный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комбикормовый завод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://img04.urban3p.ru/up/o/96/gallery/42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846" r="284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628800"/>
            <a:ext cx="2743200" cy="5005536"/>
          </a:xfrm>
        </p:spPr>
        <p:txBody>
          <a:bodyPr/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8 декабря 1996 года состоялись, впервые в истории Коноши, выборы в органы местного самоуправления. Выборы были альтернативными. Главой района (по уставу — главой муниципального образования и главой администрации) стал Савинов Юрий Васильевич.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://grandkid.ru/wp-content/uploads/Konoshskoe-gorodskoe-poseleni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810" r="4810"/>
          <a:stretch>
            <a:fillRect/>
          </a:stretch>
        </p:blipFill>
        <p:spPr bwMode="auto">
          <a:xfrm>
            <a:off x="838200" y="1143003"/>
            <a:ext cx="4419600" cy="40861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188640"/>
            <a:ext cx="743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Первое местное самоуправление в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Коношском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районе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476672"/>
            <a:ext cx="2743200" cy="4954488"/>
          </a:xfrm>
        </p:spPr>
        <p:txBody>
          <a:bodyPr anchor="t"/>
          <a:lstStyle/>
          <a:p>
            <a:r>
              <a:rPr lang="ru-RU" b="0" dirty="0" smtClean="0"/>
              <a:t>Образование Коношского района в то время было выгодно и государству и самой территории. Взаимосвязь интересов выражалась в том, что, как уже было сказано, новый район старательно выполнял одну из важнейших государственных задач — лесозаготовительную.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pizhma.edusite.ru/images/risunok3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6139" r="6139"/>
          <a:stretch>
            <a:fillRect/>
          </a:stretch>
        </p:blipFill>
        <p:spPr bwMode="auto">
          <a:xfrm>
            <a:off x="838200" y="1143003"/>
            <a:ext cx="4419600" cy="4086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404664"/>
            <a:ext cx="3419872" cy="4392488"/>
          </a:xfrm>
        </p:spPr>
        <p:txBody>
          <a:bodyPr anchor="t"/>
          <a:lstStyle/>
          <a:p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Коношская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земля - родина крупного ученого и государственного деятеля, доктора геолого-минералогических наук, академика Российской академии наук Николая Павловича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Лаверова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 1964-1965 годах здесь находился в ссылке и проживал в деревне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Норенская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будущий лауреат Нобелевской премии Иосиф Бродский. Полтора года оторванности от привычного окружения и течения жизни оценивались поэтом так: «Это был … один из лучших периодов моей жизни. Бывали и не хуже, но лучше, пожалуй, не было».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Коношская</a:t>
            </a:r>
            <a:r>
              <a:rPr lang="ru-RU" dirty="0" smtClean="0"/>
              <a:t> Средняя школа </a:t>
            </a:r>
            <a:r>
              <a:rPr lang="ru-RU" dirty="0" err="1" smtClean="0"/>
              <a:t>им.Лавёрова</a:t>
            </a:r>
            <a:endParaRPr lang="ru-RU" dirty="0"/>
          </a:p>
        </p:txBody>
      </p:sp>
      <p:pic>
        <p:nvPicPr>
          <p:cNvPr id="61442" name="Picture 2" descr="https://uchportfolio.ru/public_files/thumb_17003474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6785" r="2678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138</TotalTime>
  <Words>536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«Я вырос здесь и край мне этот дорог»</vt:lpstr>
      <vt:lpstr>В древности наш край был заселен угро-финскими племенами. Доказательством этого могут служить неславянские названия рек, урочищ, сохранившиеся до сегодняшнего дня: Коноша, Тавреньга, Вохтома и т.д. Славяне стали заселять наши земли только в конце первого тысячелетия нашей эры. Они шли сюда не только за пушниной или для освоения новых земель, но и спасаясь от татар, от преследований в эпоху крестьянских восстаний и церковного раскола.</vt:lpstr>
      <vt:lpstr> До строительства железной дороги на месте станции шумела глухая тайга, а там, где выросла Коноша, было болото. Средства коммуникации проходили стороной. Дорогу и станцию строили в основном местные крестьяне. Лопата, тачка, телега — вот основная «техника» строителей. Не удивительно, что по народной этимологии Коноша истолковывалась как «конь» и «ноша». В 1898 году проектное строительство железнодорожной станции Коноша было завершено. Из официальных документов видно, что 22 октября 1898 года на Вологодско-Архангельской линии было открыто постоянное движение поездов и станция Коноша принята в эксплуатацию. Этот день и стал днем рождения Коноши. </vt:lpstr>
      <vt:lpstr>Размещались они в зданиях Коношской средней школы, Коношской больницы на пятом километре. Нехватка хирургов заставляла врачей госпиталя прямо на месте приобретать хирургическую специализацию. При неблагоприятных бытовых условиях врачам удавалось совершать чудеса: около 72% раненых вернули они в боевой строй. Госпиталь 1601 функционировал также как больница.</vt:lpstr>
      <vt:lpstr>40-50-60-е годы условно можно назвать «золотым веком» комсомольской активности, спортивного движения и школьного образования в Коноше. И комсомольцы, и спортсмены, и учителя выделяют те годы как самые яркие. В субботниках по озеленению улиц, в спортивных олимпиадах участвовали сотни людей. Из стен коношских школ тех лет вышло много выдающихся людей, ставших славой страны.</vt:lpstr>
      <vt:lpstr>В 1982 году сдан в эксплуатацию Коношский комбикормовый завод мощностью 630 тонн комбикормов в сутки. Был также пущен и свинокомплекс. Эти два огромных производства были внесены в экономику Коношского района несколько искусственно.</vt:lpstr>
      <vt:lpstr>8 декабря 1996 года состоялись, впервые в истории Коноши, выборы в органы местного самоуправления. Выборы были альтернативными. Главой района (по уставу — главой муниципального образования и главой администрации) стал Савинов Юрий Васильевич.</vt:lpstr>
      <vt:lpstr>Образование Коношского района в то время было выгодно и государству и самой территории. Взаимосвязь интересов выражалась в том, что, как уже было сказано, новый район старательно выполнял одну из важнейших государственных задач — лесозаготовительную.</vt:lpstr>
      <vt:lpstr>Коношская земля - родина крупного ученого и государственного деятеля, доктора геолого-минералогических наук, академика Российской академии наук Николая Павловича Лаверова. В 1964-1965 годах здесь находился в ссылке и проживал в деревне Норенская будущий лауреат Нобелевской премии Иосиф Бродский. Полтора года оторванности от привычного окружения и течения жизни оценивались поэтом так: «Это был … один из лучших периодов моей жизни. Бывали и не хуже, но лучше, пожалуй, не было».</vt:lpstr>
      <vt:lpstr>Коноша порождена железной дорогой. До революции эти места входили не в Архангельскую губернию, а в Вологодскую ,а запад современного Коношского района входил даже в Белозерский уезд Новгородской губернии. Коношский район был образован в 1929 году, а спустя восемь лет включён в Архангельскую область. Однако до Вологды отсюда в два раза ближе. И поэтому Коноша, как и соседний Вельск, тяготеет больше к Вологде, а не к своему областному центру. 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вырос здесь и край мне этот дорог»</dc:title>
  <dc:creator>Оля</dc:creator>
  <cp:lastModifiedBy>ЛСОШ</cp:lastModifiedBy>
  <cp:revision>17</cp:revision>
  <dcterms:created xsi:type="dcterms:W3CDTF">2018-10-14T10:26:30Z</dcterms:created>
  <dcterms:modified xsi:type="dcterms:W3CDTF">2018-10-18T06:28:29Z</dcterms:modified>
</cp:coreProperties>
</file>