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7" r:id="rId5"/>
    <p:sldId id="268" r:id="rId6"/>
    <p:sldId id="259" r:id="rId7"/>
    <p:sldId id="266" r:id="rId8"/>
    <p:sldId id="260" r:id="rId9"/>
    <p:sldId id="261" r:id="rId10"/>
    <p:sldId id="263" r:id="rId11"/>
    <p:sldId id="270" r:id="rId12"/>
    <p:sldId id="264" r:id="rId13"/>
    <p:sldId id="26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18.10.2018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18.10.2018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18.10.2018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836712"/>
            <a:ext cx="7772400" cy="182976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Конкурс </a:t>
            </a:r>
            <a:r>
              <a:rPr lang="ru-RU" sz="2700" dirty="0" err="1" smtClean="0"/>
              <a:t>мультимедийных</a:t>
            </a:r>
            <a:r>
              <a:rPr lang="ru-RU" sz="2700" dirty="0" smtClean="0"/>
              <a:t> презентаций</a:t>
            </a:r>
            <a:br>
              <a:rPr lang="ru-RU" sz="2700" dirty="0" smtClean="0"/>
            </a:br>
            <a:r>
              <a:rPr lang="ru-RU" sz="2700" dirty="0" smtClean="0"/>
              <a:t> «Я вырос здесь и край мне этот дорог»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u="sng" dirty="0" smtClean="0">
                <a:solidFill>
                  <a:srgbClr val="C00000"/>
                </a:solidFill>
              </a:rPr>
              <a:t>Тема: Поселок моей мечты </a:t>
            </a:r>
            <a:endParaRPr lang="ru-RU" u="sng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3611606"/>
            <a:ext cx="8206680" cy="1977633"/>
          </a:xfrm>
        </p:spPr>
        <p:txBody>
          <a:bodyPr>
            <a:normAutofit fontScale="77500" lnSpcReduction="20000"/>
          </a:bodyPr>
          <a:lstStyle/>
          <a:p>
            <a:pPr algn="ctr"/>
            <a:endParaRPr lang="ru-RU" i="1" dirty="0" smtClean="0"/>
          </a:p>
          <a:p>
            <a:pPr algn="ctr"/>
            <a:r>
              <a:rPr lang="ru-RU" b="1" i="1" dirty="0" smtClean="0"/>
              <a:t>Автор работы: Хрусталева Татьяна </a:t>
            </a:r>
          </a:p>
          <a:p>
            <a:pPr algn="ctr"/>
            <a:r>
              <a:rPr lang="ru-RU" b="1" i="1" dirty="0" smtClean="0"/>
              <a:t>  8а класс</a:t>
            </a:r>
          </a:p>
          <a:p>
            <a:pPr algn="ctr"/>
            <a:r>
              <a:rPr lang="ru-RU" b="1" i="1" dirty="0" smtClean="0"/>
              <a:t>МБОУ «Лесозаводская СШ» </a:t>
            </a:r>
          </a:p>
          <a:p>
            <a:pPr algn="ctr"/>
            <a:r>
              <a:rPr lang="ru-RU" b="1" i="1" dirty="0" smtClean="0"/>
              <a:t>Руководитель: учитель истории Старицына Т. В.</a:t>
            </a:r>
          </a:p>
          <a:p>
            <a:r>
              <a:rPr lang="ru-RU" i="1" dirty="0" smtClean="0"/>
              <a:t> 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5536" y="404664"/>
            <a:ext cx="8301608" cy="4886003"/>
          </a:xfrm>
        </p:spPr>
        <p:txBody>
          <a:bodyPr/>
          <a:lstStyle/>
          <a:p>
            <a:endParaRPr lang="ru-RU" dirty="0" smtClean="0"/>
          </a:p>
          <a:p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А ещё в  посёлке  моей мечты есть приюты для бездомных животных. Поэтому на его улицах нет бродячих собак и кошек. Все они в заботливых руках работников приютов.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332656"/>
            <a:ext cx="8373616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Люди в посёлке будут заботливыми. 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026" name="Picture 2" descr="F:\0856274c573553fcb2f00c58839377cda4df23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204864"/>
            <a:ext cx="6696744" cy="4248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79512" y="1196752"/>
            <a:ext cx="8517632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600" dirty="0" smtClean="0"/>
              <a:t> В школе моей мечты все будут дружить между собой, прекратятся драки, обиды, предательства. Все станут друг другу близкими людьми. На переменах не будут бегать с огромной скоростью первоклассники. Для них отдельную игровую комнату отведут. Ученикам старших классов тоже придумают уголок для отдыха, где можно  на перемене в тишине отдохнуть, полежать, мультфильмы посмотреть.</a:t>
            </a:r>
          </a:p>
          <a:p>
            <a:pPr algn="just">
              <a:buNone/>
            </a:pPr>
            <a:r>
              <a:rPr lang="ru-RU" sz="1600" dirty="0" smtClean="0"/>
              <a:t>   В школе моей мечты все стены  будут в живых цветах. И не только в классах, но и в коридорах. </a:t>
            </a:r>
            <a:r>
              <a:rPr lang="ru-RU" sz="1600" dirty="0" smtClean="0"/>
              <a:t>Еще в </a:t>
            </a:r>
            <a:r>
              <a:rPr lang="ru-RU" sz="1600" dirty="0" smtClean="0"/>
              <a:t>кабинете </a:t>
            </a:r>
            <a:r>
              <a:rPr lang="ru-RU" sz="1600" dirty="0" smtClean="0"/>
              <a:t>биологии будет </a:t>
            </a:r>
            <a:r>
              <a:rPr lang="ru-RU" sz="1600" dirty="0" smtClean="0"/>
              <a:t>живой уголок с  кроликами, черепахами, улитками и другими существами.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В посёлке будет современная школа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Пользователь\Desktop\7c719981e6cd5d8d45524f5a2d2d0fb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3810000"/>
            <a:ext cx="5407026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Я уверена, что мой родной посёлок очень скоро станет посёлком моей мечты.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>Так давайте же не будем 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Время попусту терять, 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Соберем все силы вместе, 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Будем город улучшать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scene3d>
            <a:camera prst="perspectiveLeft"/>
            <a:lightRig rig="threePt" dir="t"/>
          </a:scene3d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2060848"/>
            <a:ext cx="8229600" cy="1143000"/>
          </a:xfrm>
          <a:scene3d>
            <a:camera prst="perspectiveLeft"/>
            <a:lightRig rig="threePt" dir="t"/>
          </a:scene3d>
        </p:spPr>
        <p:txBody>
          <a:bodyPr/>
          <a:lstStyle/>
          <a:p>
            <a:r>
              <a:rPr lang="ru-RU" dirty="0" smtClean="0"/>
              <a:t>Спасибо за внимание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332656"/>
            <a:ext cx="8291264" cy="5674635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Каждому человеку дорого и  близко то место, где он  родился и вырос.  Коноша – мой родной посёлок. 22 октября 2018 года   он отмечает 120 день рождения.  Я люблю свой посёлок и хочу чтобы он был  современным, ярким,  чистым.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12292" name="Picture 4" descr="http://xn----jtboahiecbb5a7f.xn--p1ai/tinybrowser/images/photo/konosha/_full/_konosha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140968"/>
            <a:ext cx="4056013" cy="3456384"/>
          </a:xfrm>
          <a:prstGeom prst="rect">
            <a:avLst/>
          </a:prstGeom>
          <a:noFill/>
        </p:spPr>
      </p:pic>
      <p:pic>
        <p:nvPicPr>
          <p:cNvPr id="12294" name="Picture 6" descr="http://xn----jtboahiecbb5a7f.xn--p1ai/tinybrowser/images/photo/01/foto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19" y="2852936"/>
            <a:ext cx="4302839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481328"/>
            <a:ext cx="8363272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/>
              <a:t>В посёлке будет  много   зеленых парков, в которых будут расти   деревья, цветы. В парке будет  пруд, по поверхности которого плавают лебеди. Аллеи парков украшены скульптурами и фонтанами.</a:t>
            </a: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534400" cy="98755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  </a:t>
            </a:r>
            <a:r>
              <a:rPr lang="ru-RU" dirty="0" smtClean="0">
                <a:solidFill>
                  <a:srgbClr val="C00000"/>
                </a:solidFill>
              </a:rPr>
              <a:t>Посёлок  будет экологически чистым.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026" name="Picture 2" descr="F:\Новая папка\art_earth-and-environmental-widescreen--01_13-2560x1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140968"/>
            <a:ext cx="4248471" cy="2594729"/>
          </a:xfrm>
          <a:prstGeom prst="rect">
            <a:avLst/>
          </a:prstGeom>
          <a:noFill/>
        </p:spPr>
      </p:pic>
      <p:pic>
        <p:nvPicPr>
          <p:cNvPr id="4" name="Picture 2" descr="C:\Users\Павел\Downloads\imgprevi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573016"/>
            <a:ext cx="4176464" cy="26185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  В одном из уголков парка будет  оборудована небольшая сцена, на которой по выходным и праздникам выступают певцы и музыканты.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Посёлок  будет экологически чистым.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Picture 2" descr="F:\Новая папка\7ec7b40d-9ab9-4427-b13d-cc4a5d6ada7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140968"/>
            <a:ext cx="4201963" cy="2808312"/>
          </a:xfrm>
          <a:prstGeom prst="rect">
            <a:avLst/>
          </a:prstGeom>
          <a:noFill/>
        </p:spPr>
      </p:pic>
      <p:pic>
        <p:nvPicPr>
          <p:cNvPr id="5" name="Picture 4" descr="F:\Новая папка\243081-frederika_1400x10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2013" y="4005064"/>
            <a:ext cx="4200467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Многие жители этого города передвигаются на велосипедах, поэтому на его улицах много велосипедных стоянок. Из-за отсутствия большого количества машин воздух в городе чистый и свежий.</a:t>
            </a:r>
          </a:p>
          <a:p>
            <a:pPr algn="ctr">
              <a:buNone/>
            </a:pPr>
            <a:r>
              <a:rPr lang="ru-RU" dirty="0" smtClean="0"/>
              <a:t> 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Посёлок  будет экологически чистым.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Павел\Downloads\472821081ae9f07d700f0cd00a9ec3e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861048"/>
            <a:ext cx="5053630" cy="2376264"/>
          </a:xfrm>
          <a:prstGeom prst="rect">
            <a:avLst/>
          </a:prstGeom>
          <a:noFill/>
        </p:spPr>
      </p:pic>
      <p:pic>
        <p:nvPicPr>
          <p:cNvPr id="2051" name="Picture 3" descr="C:\Users\Павел\Downloads\imgprevi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4005064"/>
            <a:ext cx="3092358" cy="18078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4869160"/>
            <a:ext cx="8064896" cy="1988840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dirty="0" smtClean="0"/>
              <a:t>Ежемесячно  будут проходить   праздники,   бесплатные развлечения. В новый год будет проходить парад с любимым Дедушкой Морозом,  Снегурочкой,  снеговиками и другими сказочными героями. Будет в центре стоять красивая, украшенная ёлка вокруг которой будут водить хоровод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В посёлке жить будет весело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050" name="Picture 2" descr="F:\Новая папка\58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1" y="908720"/>
            <a:ext cx="6075675" cy="36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 smtClean="0"/>
              <a:t>В посёлке  моей мечты  большое количество оборудованных спортивных площадок, посещать которые можно бесплатно.  Местные власти строят катки, развлекательные центры для детей и взрослых.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В посёлке жить будет весело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074" name="Picture 2" descr="C:\Users\Павел\Downloads\10324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4365104"/>
            <a:ext cx="3899708" cy="2198017"/>
          </a:xfrm>
          <a:prstGeom prst="rect">
            <a:avLst/>
          </a:prstGeom>
          <a:noFill/>
        </p:spPr>
      </p:pic>
      <p:pic>
        <p:nvPicPr>
          <p:cNvPr id="3075" name="Picture 3" descr="C:\Users\Павел\Downloads\sportivnye-ploshchadki-v-astane-259310_big.jpg"/>
          <p:cNvPicPr>
            <a:picLocks noChangeAspect="1" noChangeArrowheads="1"/>
          </p:cNvPicPr>
          <p:nvPr/>
        </p:nvPicPr>
        <p:blipFill>
          <a:blip r:embed="rId3" cstate="print"/>
          <a:srcRect l="8505" t="26920" r="3611" b="15876"/>
          <a:stretch>
            <a:fillRect/>
          </a:stretch>
        </p:blipFill>
        <p:spPr bwMode="auto">
          <a:xfrm>
            <a:off x="4788024" y="4437112"/>
            <a:ext cx="3676644" cy="201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47864" y="1412776"/>
            <a:ext cx="5194920" cy="4525963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ru-RU" dirty="0" smtClean="0"/>
              <a:t> </a:t>
            </a:r>
            <a:r>
              <a:rPr lang="ru-RU" sz="3600" dirty="0" smtClean="0"/>
              <a:t>Все дома и здания   ухожены и покрашены яркими красками. Придомовые территории  убраны и засажены зелеными растениями, кустами и деревьями. Здесь каждый балкон каждого дома радует глаз вазонами с цветущими цветами. Из распахнутых форточек и окон домов слышна душевная музыка или детский смех, звон посуды или тихие семейные разговоры. Во дворах можно наблюдать современные, безопасные, яркие и потрясающие сознание детские площадки, на которых очень дружно и активно проводят время дети разного возраста</a:t>
            </a:r>
            <a:endParaRPr lang="ru-RU" sz="3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Посёлок будет ярким и красочным 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074" name="Picture 2" descr="F:\1Building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40768"/>
            <a:ext cx="3240360" cy="50225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1717651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dirty="0" smtClean="0"/>
              <a:t> </a:t>
            </a:r>
            <a:r>
              <a:rPr lang="ru-RU" sz="2000" dirty="0" smtClean="0"/>
              <a:t>В посёлке моей мечты приемлемые цены на все. Начиная с продуктов на рынке и заканчивая ценами на недвижимость. В таком посёлке никогда не будет развиваться чувство зависти или чувство мести у людей. Ведь в посёлке моей мечты каждый может позволить себе то, чего его душа желает. </a:t>
            </a:r>
            <a:endParaRPr lang="ru-RU" sz="1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4562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Посёлок  будет радостным и дружным 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099" name="Picture 3" descr="F:\Новая папка\175312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996952"/>
            <a:ext cx="5688632" cy="33846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170</TotalTime>
  <Words>452</Words>
  <Application>Microsoft Office PowerPoint</Application>
  <PresentationFormat>Экран (4:3)</PresentationFormat>
  <Paragraphs>35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Открытая</vt:lpstr>
      <vt:lpstr> Конкурс мультимедийных презентаций  «Я вырос здесь и край мне этот дорог»  Тема: Поселок моей мечты </vt:lpstr>
      <vt:lpstr>  </vt:lpstr>
      <vt:lpstr>   Посёлок  будет экологически чистым.</vt:lpstr>
      <vt:lpstr>Посёлок  будет экологически чистым.</vt:lpstr>
      <vt:lpstr>Посёлок  будет экологически чистым.</vt:lpstr>
      <vt:lpstr>В посёлке жить будет весело</vt:lpstr>
      <vt:lpstr>В посёлке жить будет весело</vt:lpstr>
      <vt:lpstr>Посёлок будет ярким и красочным </vt:lpstr>
      <vt:lpstr>Посёлок  будет радостным и дружным </vt:lpstr>
      <vt:lpstr>Люди в посёлке будут заботливыми. </vt:lpstr>
      <vt:lpstr>В посёлке будет современная школа</vt:lpstr>
      <vt:lpstr>Слайд 12</vt:lpstr>
      <vt:lpstr>Спасибо за внимание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Поселок моей мечты </dc:title>
  <dc:creator>Пользователь</dc:creator>
  <cp:lastModifiedBy>ЛСОШ</cp:lastModifiedBy>
  <cp:revision>25</cp:revision>
  <dcterms:created xsi:type="dcterms:W3CDTF">2018-10-14T14:56:02Z</dcterms:created>
  <dcterms:modified xsi:type="dcterms:W3CDTF">2018-10-18T07:33:30Z</dcterms:modified>
</cp:coreProperties>
</file>