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4" r:id="rId11"/>
    <p:sldId id="265" r:id="rId12"/>
    <p:sldId id="272" r:id="rId13"/>
    <p:sldId id="266" r:id="rId14"/>
    <p:sldId id="274" r:id="rId15"/>
    <p:sldId id="267" r:id="rId16"/>
    <p:sldId id="270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Урок </a:t>
            </a:r>
          </a:p>
          <a:p>
            <a:pPr algn="ctr">
              <a:buNone/>
            </a:pPr>
            <a:r>
              <a:rPr lang="ru-RU" sz="4400" smtClean="0">
                <a:solidFill>
                  <a:srgbClr val="C00000"/>
                </a:solidFill>
              </a:rPr>
              <a:t>изобразительного </a:t>
            </a:r>
          </a:p>
          <a:p>
            <a:pPr algn="ctr">
              <a:buNone/>
            </a:pPr>
            <a:r>
              <a:rPr lang="ru-RU" sz="4400" smtClean="0">
                <a:solidFill>
                  <a:srgbClr val="C00000"/>
                </a:solidFill>
              </a:rPr>
              <a:t>искусства</a:t>
            </a:r>
            <a:endParaRPr lang="ru-RU" sz="44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во 2 классе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093296"/>
            <a:ext cx="7859216" cy="764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Жорж Сёра «Сена в </a:t>
            </a:r>
            <a:r>
              <a:rPr lang="ru-RU" dirty="0" err="1" smtClean="0"/>
              <a:t>Гранд-Жатт</a:t>
            </a:r>
            <a:r>
              <a:rPr lang="ru-RU" dirty="0" smtClean="0"/>
              <a:t>, весна»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D:\копия С\Desktop\The Seine and la Grande Jatte - Spring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32848" cy="593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r>
              <a:rPr lang="ru-RU" dirty="0" smtClean="0"/>
              <a:t>Поль </a:t>
            </a:r>
            <a:r>
              <a:rPr lang="ru-RU" dirty="0" err="1" smtClean="0"/>
              <a:t>Синьяк</a:t>
            </a:r>
            <a:endParaRPr lang="ru-RU" dirty="0"/>
          </a:p>
        </p:txBody>
      </p:sp>
      <p:pic>
        <p:nvPicPr>
          <p:cNvPr id="6146" name="Picture 2" descr="D:\копия С\Desktop\HZN05140_catp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02384"/>
            <a:ext cx="3312368" cy="4108363"/>
          </a:xfrm>
          <a:prstGeom prst="rect">
            <a:avLst/>
          </a:prstGeom>
          <a:noFill/>
        </p:spPr>
      </p:pic>
      <p:pic>
        <p:nvPicPr>
          <p:cNvPr id="6147" name="Picture 3" descr="D:\копия С\Desktop\Pol-Sinyak-Paul-Signac-Red-Buoy-Harbour-at-Saint-Tropez-Musee-dOrsay-1895-82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461199" cy="5517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594928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«Красный буй» 1895 г.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пия С\Desktop\Saint-Tropez, the Port at Sunset--189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260648"/>
            <a:ext cx="7200801" cy="5752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Поль </a:t>
            </a:r>
            <a:r>
              <a:rPr lang="ru-RU" sz="3200" dirty="0" err="1" smtClean="0"/>
              <a:t>Синьяк</a:t>
            </a:r>
            <a:r>
              <a:rPr lang="ru-RU" sz="3200" dirty="0" smtClean="0"/>
              <a:t>  «</a:t>
            </a:r>
            <a:r>
              <a:rPr lang="ru-RU" sz="3200" dirty="0" err="1" smtClean="0"/>
              <a:t>Сен-Тропе</a:t>
            </a:r>
            <a:r>
              <a:rPr lang="ru-RU" sz="3200" dirty="0" smtClean="0"/>
              <a:t>, порт на закате»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39"/>
            <a:ext cx="7056784" cy="5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609329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Поль </a:t>
            </a:r>
            <a:r>
              <a:rPr lang="ru-RU" sz="3200" dirty="0" err="1" smtClean="0"/>
              <a:t>Синьяк</a:t>
            </a:r>
            <a:r>
              <a:rPr lang="ru-RU" sz="3200" dirty="0" smtClean="0"/>
              <a:t>  «Порт </a:t>
            </a:r>
            <a:r>
              <a:rPr lang="ru-RU" sz="3200" dirty="0" err="1" smtClean="0"/>
              <a:t>Сен-Тропе</a:t>
            </a:r>
            <a:r>
              <a:rPr lang="ru-RU" sz="3200" dirty="0" smtClean="0"/>
              <a:t>» 1899 г.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пия С\Desktop\raskraska_utka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819095" cy="45259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42350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Бусы</a:t>
            </a:r>
            <a:endParaRPr lang="ru-RU" dirty="0"/>
          </a:p>
        </p:txBody>
      </p:sp>
      <p:pic>
        <p:nvPicPr>
          <p:cNvPr id="8194" name="Picture 2" descr="D:\копия С\Desktop\piervoie-zaniatiie-v-shkolie-malyshok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4633362" cy="493568"/>
          </a:xfrm>
          <a:prstGeom prst="rect">
            <a:avLst/>
          </a:prstGeom>
          <a:noFill/>
        </p:spPr>
      </p:pic>
      <p:pic>
        <p:nvPicPr>
          <p:cNvPr id="8195" name="Picture 3" descr="D:\копия С\Desktop\rwesct1422933151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56992"/>
            <a:ext cx="5911304" cy="35010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299695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Коврик</a:t>
            </a:r>
            <a:endParaRPr lang="ru-RU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1340768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Синяя птица – </a:t>
            </a:r>
            <a:r>
              <a:rPr lang="ru-RU" sz="4000" b="1" dirty="0" err="1" smtClean="0">
                <a:solidFill>
                  <a:srgbClr val="0070C0"/>
                </a:solidFill>
              </a:rPr>
              <a:t>птица</a:t>
            </a:r>
            <a:r>
              <a:rPr lang="ru-RU" sz="4000" b="1" dirty="0" smtClean="0">
                <a:solidFill>
                  <a:srgbClr val="0070C0"/>
                </a:solidFill>
              </a:rPr>
              <a:t> счастья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482453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5373216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1720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1,  6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139952" y="692696"/>
            <a:ext cx="648072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3968" y="16288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56176" y="5373216"/>
            <a:ext cx="576064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00192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547664" y="2276872"/>
            <a:ext cx="576064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91680" y="2996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020272" y="2348880"/>
            <a:ext cx="504056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92280" y="31409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Закончите предложения:</a:t>
            </a: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/>
              <a:t>Я узнал…</a:t>
            </a:r>
          </a:p>
          <a:p>
            <a:pPr algn="ctr"/>
            <a:r>
              <a:rPr lang="ru-RU" sz="4400" b="1" dirty="0" smtClean="0"/>
              <a:t>Я удивился…</a:t>
            </a:r>
          </a:p>
          <a:p>
            <a:pPr algn="ctr"/>
            <a:r>
              <a:rPr lang="ru-RU" sz="4400" b="1" dirty="0" smtClean="0"/>
              <a:t>Я научился…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067944" y="2636912"/>
            <a:ext cx="648072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7584" y="184482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07904" y="2564904"/>
            <a:ext cx="64807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24328" y="3429000"/>
            <a:ext cx="720080" cy="72008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3645024"/>
            <a:ext cx="72008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79712" y="3501008"/>
            <a:ext cx="720080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52320" y="1412776"/>
            <a:ext cx="720080" cy="7200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5229200"/>
            <a:ext cx="72008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04248" y="5085184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15616" y="5157192"/>
            <a:ext cx="64807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6056" y="1052736"/>
            <a:ext cx="648072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99792" y="836712"/>
            <a:ext cx="720080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Точка как средство художественной выразительности</a:t>
            </a:r>
          </a:p>
          <a:p>
            <a:pPr algn="ctr">
              <a:buNone/>
            </a:pP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27984" y="4293096"/>
            <a:ext cx="504056" cy="5040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69269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Точка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85293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Линия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08518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Пятно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3" descr="D:\копия С\Desktop\4857125_stock-vector-disco-lights-d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2592288" cy="2104074"/>
          </a:xfrm>
          <a:prstGeom prst="rect">
            <a:avLst/>
          </a:prstGeom>
          <a:noFill/>
        </p:spPr>
      </p:pic>
      <p:sp>
        <p:nvSpPr>
          <p:cNvPr id="11266" name="AutoShape 2" descr="https://cdn.pixabay.com/photo/2016/09/16/17/35/watercolor-1674642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cdn.pixabay.com/photo/2016/09/16/17/35/watercolor-1674642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cdn.pixabay.com/photo/2016/09/16/17/35/watercolor-1674642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 descr="D:\копия С\Desktop\depositphotos_32272227-stock-photo-set-of-abstract-color-water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81128"/>
            <a:ext cx="3240360" cy="2070471"/>
          </a:xfrm>
          <a:prstGeom prst="rect">
            <a:avLst/>
          </a:prstGeom>
          <a:noFill/>
        </p:spPr>
      </p:pic>
      <p:pic>
        <p:nvPicPr>
          <p:cNvPr id="2050" name="Picture 2" descr="D:\копия С\Desktop\Matematika-1-klass-urok-presentatsiya-tochka-pramaya-liniya-krivaya-otrezok-luch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44196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рисования «тычок»</a:t>
            </a:r>
            <a:endParaRPr lang="ru-RU" dirty="0"/>
          </a:p>
        </p:txBody>
      </p:sp>
      <p:pic>
        <p:nvPicPr>
          <p:cNvPr id="2050" name="Picture 2" descr="D:\копия С\Desktop\detsad-38110-1459871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3515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57829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Пуанталь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живописная </a:t>
            </a:r>
            <a:br>
              <a:rPr lang="ru-RU" dirty="0" smtClean="0"/>
            </a:br>
            <a:r>
              <a:rPr lang="ru-RU" dirty="0" smtClean="0"/>
              <a:t>техника рисования </a:t>
            </a:r>
            <a:br>
              <a:rPr lang="ru-RU" dirty="0" smtClean="0"/>
            </a:br>
            <a:r>
              <a:rPr lang="ru-RU" dirty="0" smtClean="0"/>
              <a:t>точками.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8507288" cy="40324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Пуантилизм  </a:t>
            </a:r>
            <a:r>
              <a:rPr lang="ru-RU" sz="4000" b="1" dirty="0" smtClean="0"/>
              <a:t>-</a:t>
            </a:r>
          </a:p>
          <a:p>
            <a:pPr algn="ctr">
              <a:buNone/>
            </a:pPr>
            <a:r>
              <a:rPr lang="ru-RU" sz="4000" dirty="0" smtClean="0"/>
              <a:t>направление в изобразительном</a:t>
            </a:r>
          </a:p>
          <a:p>
            <a:pPr algn="ctr">
              <a:buNone/>
            </a:pPr>
            <a:r>
              <a:rPr lang="ru-RU" sz="4000" dirty="0" smtClean="0"/>
              <a:t>искусстве, которое появилось около</a:t>
            </a:r>
          </a:p>
          <a:p>
            <a:pPr algn="ctr">
              <a:buNone/>
            </a:pPr>
            <a:r>
              <a:rPr lang="ru-RU" sz="4000" dirty="0" smtClean="0"/>
              <a:t>1883 года (конец 19 века) во </a:t>
            </a:r>
          </a:p>
          <a:p>
            <a:pPr algn="ctr">
              <a:buNone/>
            </a:pPr>
            <a:r>
              <a:rPr lang="ru-RU" sz="4000" dirty="0" smtClean="0"/>
              <a:t>Франции. </a:t>
            </a:r>
            <a:endParaRPr lang="ru-RU" sz="4000" dirty="0"/>
          </a:p>
        </p:txBody>
      </p:sp>
      <p:pic>
        <p:nvPicPr>
          <p:cNvPr id="2050" name="Picture 2" descr="D:\копия С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87353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r>
              <a:rPr lang="ru-RU" dirty="0" smtClean="0"/>
              <a:t>Жорж Сёра</a:t>
            </a:r>
            <a:endParaRPr lang="ru-RU" dirty="0"/>
          </a:p>
        </p:txBody>
      </p:sp>
      <p:pic>
        <p:nvPicPr>
          <p:cNvPr id="3074" name="Picture 2" descr="D:\копия С\Desktop\original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384376" cy="3384376"/>
          </a:xfrm>
          <a:prstGeom prst="rect">
            <a:avLst/>
          </a:prstGeom>
          <a:noFill/>
        </p:spPr>
      </p:pic>
      <p:pic>
        <p:nvPicPr>
          <p:cNvPr id="3075" name="Picture 3" descr="D:\копия С\Desktop\Georges_Seurat(1859-1891_seurat7_12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597337" cy="5733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609329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«Эйфелева башня» 1889 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54525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61653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Жорж Сёра «Цирк»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124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Техника рисования «тычок»</vt:lpstr>
      <vt:lpstr>Пуанталь –  живописная  техника рисования  точками.</vt:lpstr>
      <vt:lpstr>Жорж Сёра</vt:lpstr>
      <vt:lpstr>Слайд 9</vt:lpstr>
      <vt:lpstr>Слайд 10</vt:lpstr>
      <vt:lpstr>Поль Синьяк</vt:lpstr>
      <vt:lpstr>Слайд 12</vt:lpstr>
      <vt:lpstr>Слайд 13</vt:lpstr>
      <vt:lpstr>Слайд 14</vt:lpstr>
      <vt:lpstr>Бусы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</cp:revision>
  <dcterms:created xsi:type="dcterms:W3CDTF">2018-11-05T13:59:18Z</dcterms:created>
  <dcterms:modified xsi:type="dcterms:W3CDTF">2018-11-07T19:05:12Z</dcterms:modified>
</cp:coreProperties>
</file>