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6B96A9-FFEB-4459-97E7-1D3AFED789F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F3D746-8E27-4C05-955E-F58ED47D5C48}">
      <dgm:prSet phldrT="[Текст]"/>
      <dgm:spPr/>
      <dgm:t>
        <a:bodyPr/>
        <a:lstStyle/>
        <a:p>
          <a:r>
            <a:rPr lang="ru-RU" dirty="0" smtClean="0"/>
            <a:t>кровь</a:t>
          </a:r>
          <a:endParaRPr lang="ru-RU" dirty="0"/>
        </a:p>
      </dgm:t>
    </dgm:pt>
    <dgm:pt modelId="{1FB738D0-8C9F-4230-A64F-812DEAF41F02}" type="parTrans" cxnId="{76CE86C4-50E1-4AE2-8EE7-83E3AB35E637}">
      <dgm:prSet/>
      <dgm:spPr/>
      <dgm:t>
        <a:bodyPr/>
        <a:lstStyle/>
        <a:p>
          <a:endParaRPr lang="ru-RU"/>
        </a:p>
      </dgm:t>
    </dgm:pt>
    <dgm:pt modelId="{EF9EEB07-9CBC-4A08-8251-907CAE9D7B46}" type="sibTrans" cxnId="{76CE86C4-50E1-4AE2-8EE7-83E3AB35E637}">
      <dgm:prSet/>
      <dgm:spPr/>
      <dgm:t>
        <a:bodyPr/>
        <a:lstStyle/>
        <a:p>
          <a:endParaRPr lang="ru-RU"/>
        </a:p>
      </dgm:t>
    </dgm:pt>
    <dgm:pt modelId="{6D8D3E1E-AB01-4DD7-BE8A-8458448780B1}">
      <dgm:prSet phldrT="[Текст]"/>
      <dgm:spPr/>
      <dgm:t>
        <a:bodyPr/>
        <a:lstStyle/>
        <a:p>
          <a:r>
            <a:rPr lang="ru-RU" dirty="0" smtClean="0"/>
            <a:t>плазма</a:t>
          </a:r>
          <a:endParaRPr lang="ru-RU" dirty="0"/>
        </a:p>
      </dgm:t>
    </dgm:pt>
    <dgm:pt modelId="{31FE4B82-CBB4-43FF-8E21-D64DFC62D4D6}" type="parTrans" cxnId="{1777B62A-FCE0-429C-83EA-A20BEE1DB113}">
      <dgm:prSet/>
      <dgm:spPr/>
      <dgm:t>
        <a:bodyPr/>
        <a:lstStyle/>
        <a:p>
          <a:endParaRPr lang="ru-RU"/>
        </a:p>
      </dgm:t>
    </dgm:pt>
    <dgm:pt modelId="{0F742174-610C-47CA-A5FD-97F44437AADA}" type="sibTrans" cxnId="{1777B62A-FCE0-429C-83EA-A20BEE1DB113}">
      <dgm:prSet/>
      <dgm:spPr/>
      <dgm:t>
        <a:bodyPr/>
        <a:lstStyle/>
        <a:p>
          <a:endParaRPr lang="ru-RU"/>
        </a:p>
      </dgm:t>
    </dgm:pt>
    <dgm:pt modelId="{5A5264CE-C725-49DE-84CC-ABF759EC3D39}">
      <dgm:prSet phldrT="[Текст]"/>
      <dgm:spPr/>
      <dgm:t>
        <a:bodyPr/>
        <a:lstStyle/>
        <a:p>
          <a:r>
            <a:rPr lang="ru-RU" dirty="0" smtClean="0"/>
            <a:t>вода</a:t>
          </a:r>
          <a:endParaRPr lang="ru-RU" dirty="0"/>
        </a:p>
      </dgm:t>
    </dgm:pt>
    <dgm:pt modelId="{4EF6A24A-FB43-41B5-8AF1-AE292E0166CD}" type="parTrans" cxnId="{C24E9A19-4352-4ED8-8443-28CCF8190C57}">
      <dgm:prSet/>
      <dgm:spPr/>
      <dgm:t>
        <a:bodyPr/>
        <a:lstStyle/>
        <a:p>
          <a:endParaRPr lang="ru-RU"/>
        </a:p>
      </dgm:t>
    </dgm:pt>
    <dgm:pt modelId="{3CF1F793-46B7-49AE-9BE8-4BC9D1F6AE1D}" type="sibTrans" cxnId="{C24E9A19-4352-4ED8-8443-28CCF8190C57}">
      <dgm:prSet/>
      <dgm:spPr/>
      <dgm:t>
        <a:bodyPr/>
        <a:lstStyle/>
        <a:p>
          <a:endParaRPr lang="ru-RU"/>
        </a:p>
      </dgm:t>
    </dgm:pt>
    <dgm:pt modelId="{EC5D5E95-0AFF-4681-906F-6ABE2FBD139B}">
      <dgm:prSet phldrT="[Текст]"/>
      <dgm:spPr/>
      <dgm:t>
        <a:bodyPr/>
        <a:lstStyle/>
        <a:p>
          <a:r>
            <a:rPr lang="ru-RU" dirty="0" smtClean="0"/>
            <a:t>Орг. </a:t>
          </a:r>
          <a:r>
            <a:rPr lang="ru-RU" dirty="0" err="1" smtClean="0"/>
            <a:t>в-ва</a:t>
          </a:r>
          <a:endParaRPr lang="ru-RU" dirty="0"/>
        </a:p>
      </dgm:t>
    </dgm:pt>
    <dgm:pt modelId="{36C9D8F9-A149-4862-BB32-A829C1A0AEE7}" type="parTrans" cxnId="{FA57AAB5-81BF-4603-90B8-BBCC2FA65C3E}">
      <dgm:prSet/>
      <dgm:spPr/>
      <dgm:t>
        <a:bodyPr/>
        <a:lstStyle/>
        <a:p>
          <a:endParaRPr lang="ru-RU"/>
        </a:p>
      </dgm:t>
    </dgm:pt>
    <dgm:pt modelId="{0782BFBB-2C1C-4047-AEAC-A72BA9E277CC}" type="sibTrans" cxnId="{FA57AAB5-81BF-4603-90B8-BBCC2FA65C3E}">
      <dgm:prSet/>
      <dgm:spPr/>
      <dgm:t>
        <a:bodyPr/>
        <a:lstStyle/>
        <a:p>
          <a:endParaRPr lang="ru-RU"/>
        </a:p>
      </dgm:t>
    </dgm:pt>
    <dgm:pt modelId="{06DB82F1-15BC-41C9-B6C3-8C099003CD3B}">
      <dgm:prSet phldrT="[Текст]"/>
      <dgm:spPr/>
      <dgm:t>
        <a:bodyPr/>
        <a:lstStyle/>
        <a:p>
          <a:r>
            <a:rPr lang="ru-RU" dirty="0" smtClean="0"/>
            <a:t>клетки</a:t>
          </a:r>
          <a:endParaRPr lang="ru-RU" dirty="0"/>
        </a:p>
      </dgm:t>
    </dgm:pt>
    <dgm:pt modelId="{91F42DDA-931A-4623-84F7-C679556B0DF4}" type="parTrans" cxnId="{3A9D931D-6007-44AC-B0E4-38BF347E4319}">
      <dgm:prSet/>
      <dgm:spPr/>
      <dgm:t>
        <a:bodyPr/>
        <a:lstStyle/>
        <a:p>
          <a:endParaRPr lang="ru-RU"/>
        </a:p>
      </dgm:t>
    </dgm:pt>
    <dgm:pt modelId="{A683275A-FB50-4F4D-9528-7C5DA4C55636}" type="sibTrans" cxnId="{3A9D931D-6007-44AC-B0E4-38BF347E4319}">
      <dgm:prSet/>
      <dgm:spPr/>
      <dgm:t>
        <a:bodyPr/>
        <a:lstStyle/>
        <a:p>
          <a:endParaRPr lang="ru-RU"/>
        </a:p>
      </dgm:t>
    </dgm:pt>
    <dgm:pt modelId="{36748934-C911-4D60-A414-9180C9CF2642}">
      <dgm:prSet phldrT="[Текст]"/>
      <dgm:spPr/>
      <dgm:t>
        <a:bodyPr/>
        <a:lstStyle/>
        <a:p>
          <a:r>
            <a:rPr lang="ru-RU" dirty="0" smtClean="0"/>
            <a:t>лейкоциты</a:t>
          </a:r>
          <a:endParaRPr lang="ru-RU" dirty="0"/>
        </a:p>
      </dgm:t>
    </dgm:pt>
    <dgm:pt modelId="{D4251377-5FAF-48C3-822E-618595D7D60C}" type="parTrans" cxnId="{A1992A81-7D4B-4254-9EF4-4BB26A8ADF8D}">
      <dgm:prSet/>
      <dgm:spPr/>
      <dgm:t>
        <a:bodyPr/>
        <a:lstStyle/>
        <a:p>
          <a:endParaRPr lang="ru-RU"/>
        </a:p>
      </dgm:t>
    </dgm:pt>
    <dgm:pt modelId="{5392018B-CBA9-4C53-92C5-AC43B35390EC}" type="sibTrans" cxnId="{A1992A81-7D4B-4254-9EF4-4BB26A8ADF8D}">
      <dgm:prSet/>
      <dgm:spPr/>
      <dgm:t>
        <a:bodyPr/>
        <a:lstStyle/>
        <a:p>
          <a:endParaRPr lang="ru-RU"/>
        </a:p>
      </dgm:t>
    </dgm:pt>
    <dgm:pt modelId="{A3636FF4-4A99-4BDD-B8C1-7DEC4530F43E}" type="pres">
      <dgm:prSet presAssocID="{236B96A9-FFEB-4459-97E7-1D3AFED789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1A085A-FF4E-43C5-94DA-258EFC38AC99}" type="pres">
      <dgm:prSet presAssocID="{90F3D746-8E27-4C05-955E-F58ED47D5C48}" presName="hierRoot1" presStyleCnt="0"/>
      <dgm:spPr/>
    </dgm:pt>
    <dgm:pt modelId="{D5D78820-43C5-47F8-9BAA-C7A74789F4C4}" type="pres">
      <dgm:prSet presAssocID="{90F3D746-8E27-4C05-955E-F58ED47D5C48}" presName="composite" presStyleCnt="0"/>
      <dgm:spPr/>
    </dgm:pt>
    <dgm:pt modelId="{772359BD-148F-4B0B-ABC5-87C57A9B5C19}" type="pres">
      <dgm:prSet presAssocID="{90F3D746-8E27-4C05-955E-F58ED47D5C48}" presName="background" presStyleLbl="node0" presStyleIdx="0" presStyleCnt="1"/>
      <dgm:spPr/>
    </dgm:pt>
    <dgm:pt modelId="{861E41A3-1B45-494A-BB8D-96E1915C6C1F}" type="pres">
      <dgm:prSet presAssocID="{90F3D746-8E27-4C05-955E-F58ED47D5C48}" presName="text" presStyleLbl="fgAcc0" presStyleIdx="0" presStyleCnt="1" custLinFactNeighborX="-6946" custLinFactNeighborY="-13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B3AF54-D295-4EDD-8C6D-C3258C99B7E2}" type="pres">
      <dgm:prSet presAssocID="{90F3D746-8E27-4C05-955E-F58ED47D5C48}" presName="hierChild2" presStyleCnt="0"/>
      <dgm:spPr/>
    </dgm:pt>
    <dgm:pt modelId="{181C930C-98C2-4F7A-BEF7-CE331D356D3A}" type="pres">
      <dgm:prSet presAssocID="{31FE4B82-CBB4-43FF-8E21-D64DFC62D4D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6145B1D-AF08-4A05-A182-8300F99E278F}" type="pres">
      <dgm:prSet presAssocID="{6D8D3E1E-AB01-4DD7-BE8A-8458448780B1}" presName="hierRoot2" presStyleCnt="0"/>
      <dgm:spPr/>
    </dgm:pt>
    <dgm:pt modelId="{ECD2047A-DC47-46EB-B1EF-EC34A5D8DC1C}" type="pres">
      <dgm:prSet presAssocID="{6D8D3E1E-AB01-4DD7-BE8A-8458448780B1}" presName="composite2" presStyleCnt="0"/>
      <dgm:spPr/>
    </dgm:pt>
    <dgm:pt modelId="{1162E796-39B2-40D6-80DE-1B3A9693959B}" type="pres">
      <dgm:prSet presAssocID="{6D8D3E1E-AB01-4DD7-BE8A-8458448780B1}" presName="background2" presStyleLbl="node2" presStyleIdx="0" presStyleCnt="2"/>
      <dgm:spPr/>
    </dgm:pt>
    <dgm:pt modelId="{16829B98-4695-4A2A-AEF3-C8E9C32F7D98}" type="pres">
      <dgm:prSet presAssocID="{6D8D3E1E-AB01-4DD7-BE8A-8458448780B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13E30A-8B14-432D-840B-C57217D30788}" type="pres">
      <dgm:prSet presAssocID="{6D8D3E1E-AB01-4DD7-BE8A-8458448780B1}" presName="hierChild3" presStyleCnt="0"/>
      <dgm:spPr/>
    </dgm:pt>
    <dgm:pt modelId="{F3CF94F0-DCC6-4AED-A86E-600095FEB145}" type="pres">
      <dgm:prSet presAssocID="{4EF6A24A-FB43-41B5-8AF1-AE292E0166CD}" presName="Name17" presStyleLbl="parChTrans1D3" presStyleIdx="0" presStyleCnt="3"/>
      <dgm:spPr/>
      <dgm:t>
        <a:bodyPr/>
        <a:lstStyle/>
        <a:p>
          <a:endParaRPr lang="ru-RU"/>
        </a:p>
      </dgm:t>
    </dgm:pt>
    <dgm:pt modelId="{94DFD55B-BD9F-4F62-9084-58003FB5F810}" type="pres">
      <dgm:prSet presAssocID="{5A5264CE-C725-49DE-84CC-ABF759EC3D39}" presName="hierRoot3" presStyleCnt="0"/>
      <dgm:spPr/>
    </dgm:pt>
    <dgm:pt modelId="{C2EE90CC-7329-4319-9BBB-3B19BE2CBA85}" type="pres">
      <dgm:prSet presAssocID="{5A5264CE-C725-49DE-84CC-ABF759EC3D39}" presName="composite3" presStyleCnt="0"/>
      <dgm:spPr/>
    </dgm:pt>
    <dgm:pt modelId="{31B60FE6-00E8-4295-86DB-AEBFBBB9BC64}" type="pres">
      <dgm:prSet presAssocID="{5A5264CE-C725-49DE-84CC-ABF759EC3D39}" presName="background3" presStyleLbl="node3" presStyleIdx="0" presStyleCnt="3"/>
      <dgm:spPr/>
    </dgm:pt>
    <dgm:pt modelId="{117F7ABD-B662-4ACC-9BE3-E92571576E2A}" type="pres">
      <dgm:prSet presAssocID="{5A5264CE-C725-49DE-84CC-ABF759EC3D39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8FAA9A-F750-4B7B-BEE2-4000287A09AF}" type="pres">
      <dgm:prSet presAssocID="{5A5264CE-C725-49DE-84CC-ABF759EC3D39}" presName="hierChild4" presStyleCnt="0"/>
      <dgm:spPr/>
    </dgm:pt>
    <dgm:pt modelId="{360B29CA-786D-486F-A5B7-635C7837A8D9}" type="pres">
      <dgm:prSet presAssocID="{36C9D8F9-A149-4862-BB32-A829C1A0AEE7}" presName="Name17" presStyleLbl="parChTrans1D3" presStyleIdx="1" presStyleCnt="3"/>
      <dgm:spPr/>
      <dgm:t>
        <a:bodyPr/>
        <a:lstStyle/>
        <a:p>
          <a:endParaRPr lang="ru-RU"/>
        </a:p>
      </dgm:t>
    </dgm:pt>
    <dgm:pt modelId="{0C61B396-6839-4CDD-8F4E-BD1931FD00BB}" type="pres">
      <dgm:prSet presAssocID="{EC5D5E95-0AFF-4681-906F-6ABE2FBD139B}" presName="hierRoot3" presStyleCnt="0"/>
      <dgm:spPr/>
    </dgm:pt>
    <dgm:pt modelId="{563D8A81-24B2-40C4-BC63-1FE63204C006}" type="pres">
      <dgm:prSet presAssocID="{EC5D5E95-0AFF-4681-906F-6ABE2FBD139B}" presName="composite3" presStyleCnt="0"/>
      <dgm:spPr/>
    </dgm:pt>
    <dgm:pt modelId="{14C2D294-F923-435E-A7DF-B1E2D03119AB}" type="pres">
      <dgm:prSet presAssocID="{EC5D5E95-0AFF-4681-906F-6ABE2FBD139B}" presName="background3" presStyleLbl="node3" presStyleIdx="1" presStyleCnt="3"/>
      <dgm:spPr/>
    </dgm:pt>
    <dgm:pt modelId="{4FF651EC-0337-4F8E-903D-31B49AA80C89}" type="pres">
      <dgm:prSet presAssocID="{EC5D5E95-0AFF-4681-906F-6ABE2FBD139B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56A618-DC88-486C-ABA8-15596FA897A0}" type="pres">
      <dgm:prSet presAssocID="{EC5D5E95-0AFF-4681-906F-6ABE2FBD139B}" presName="hierChild4" presStyleCnt="0"/>
      <dgm:spPr/>
    </dgm:pt>
    <dgm:pt modelId="{C5B584C4-097D-47D3-A4E7-A6ECA3991BE2}" type="pres">
      <dgm:prSet presAssocID="{91F42DDA-931A-4623-84F7-C679556B0DF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EE95732-509E-4DED-A879-2D9AAEEF40D1}" type="pres">
      <dgm:prSet presAssocID="{06DB82F1-15BC-41C9-B6C3-8C099003CD3B}" presName="hierRoot2" presStyleCnt="0"/>
      <dgm:spPr/>
    </dgm:pt>
    <dgm:pt modelId="{4150D722-35E1-4287-BD71-A6BF7833A539}" type="pres">
      <dgm:prSet presAssocID="{06DB82F1-15BC-41C9-B6C3-8C099003CD3B}" presName="composite2" presStyleCnt="0"/>
      <dgm:spPr/>
    </dgm:pt>
    <dgm:pt modelId="{166A0D45-8EA1-453B-A2C4-A5AA95534E85}" type="pres">
      <dgm:prSet presAssocID="{06DB82F1-15BC-41C9-B6C3-8C099003CD3B}" presName="background2" presStyleLbl="node2" presStyleIdx="1" presStyleCnt="2"/>
      <dgm:spPr/>
    </dgm:pt>
    <dgm:pt modelId="{50CF494D-3078-498F-AA7C-6C01313A291C}" type="pres">
      <dgm:prSet presAssocID="{06DB82F1-15BC-41C9-B6C3-8C099003CD3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DB9B0A-9540-4DB9-AE8A-FEAC0E5E66A7}" type="pres">
      <dgm:prSet presAssocID="{06DB82F1-15BC-41C9-B6C3-8C099003CD3B}" presName="hierChild3" presStyleCnt="0"/>
      <dgm:spPr/>
    </dgm:pt>
    <dgm:pt modelId="{843B6524-3E0D-4FD1-8B9A-E8519ADA85C5}" type="pres">
      <dgm:prSet presAssocID="{D4251377-5FAF-48C3-822E-618595D7D60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D0711B47-C085-410F-A727-DB82645D1B06}" type="pres">
      <dgm:prSet presAssocID="{36748934-C911-4D60-A414-9180C9CF2642}" presName="hierRoot3" presStyleCnt="0"/>
      <dgm:spPr/>
    </dgm:pt>
    <dgm:pt modelId="{33AE4559-7552-4363-97CE-016A91F0A0C7}" type="pres">
      <dgm:prSet presAssocID="{36748934-C911-4D60-A414-9180C9CF2642}" presName="composite3" presStyleCnt="0"/>
      <dgm:spPr/>
    </dgm:pt>
    <dgm:pt modelId="{2CC519BB-9DB8-495F-A99A-B47580D7B388}" type="pres">
      <dgm:prSet presAssocID="{36748934-C911-4D60-A414-9180C9CF2642}" presName="background3" presStyleLbl="node3" presStyleIdx="2" presStyleCnt="3"/>
      <dgm:spPr/>
    </dgm:pt>
    <dgm:pt modelId="{7F1494CE-D29F-4B26-9764-98ECF8FDC47E}" type="pres">
      <dgm:prSet presAssocID="{36748934-C911-4D60-A414-9180C9CF2642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CBB4DA-CA73-4AAE-8EE3-13BA5829F35A}" type="pres">
      <dgm:prSet presAssocID="{36748934-C911-4D60-A414-9180C9CF2642}" presName="hierChild4" presStyleCnt="0"/>
      <dgm:spPr/>
    </dgm:pt>
  </dgm:ptLst>
  <dgm:cxnLst>
    <dgm:cxn modelId="{95A64B2E-7F4B-45BC-8C99-D6FB19B8E4F0}" type="presOf" srcId="{36748934-C911-4D60-A414-9180C9CF2642}" destId="{7F1494CE-D29F-4B26-9764-98ECF8FDC47E}" srcOrd="0" destOrd="0" presId="urn:microsoft.com/office/officeart/2005/8/layout/hierarchy1"/>
    <dgm:cxn modelId="{D5659A66-4D5F-42DA-862D-F3E35753B794}" type="presOf" srcId="{36C9D8F9-A149-4862-BB32-A829C1A0AEE7}" destId="{360B29CA-786D-486F-A5B7-635C7837A8D9}" srcOrd="0" destOrd="0" presId="urn:microsoft.com/office/officeart/2005/8/layout/hierarchy1"/>
    <dgm:cxn modelId="{3A9D931D-6007-44AC-B0E4-38BF347E4319}" srcId="{90F3D746-8E27-4C05-955E-F58ED47D5C48}" destId="{06DB82F1-15BC-41C9-B6C3-8C099003CD3B}" srcOrd="1" destOrd="0" parTransId="{91F42DDA-931A-4623-84F7-C679556B0DF4}" sibTransId="{A683275A-FB50-4F4D-9528-7C5DA4C55636}"/>
    <dgm:cxn modelId="{A1992A81-7D4B-4254-9EF4-4BB26A8ADF8D}" srcId="{06DB82F1-15BC-41C9-B6C3-8C099003CD3B}" destId="{36748934-C911-4D60-A414-9180C9CF2642}" srcOrd="0" destOrd="0" parTransId="{D4251377-5FAF-48C3-822E-618595D7D60C}" sibTransId="{5392018B-CBA9-4C53-92C5-AC43B35390EC}"/>
    <dgm:cxn modelId="{33A095E3-4F79-4BFD-9803-B30651574AF8}" type="presOf" srcId="{31FE4B82-CBB4-43FF-8E21-D64DFC62D4D6}" destId="{181C930C-98C2-4F7A-BEF7-CE331D356D3A}" srcOrd="0" destOrd="0" presId="urn:microsoft.com/office/officeart/2005/8/layout/hierarchy1"/>
    <dgm:cxn modelId="{76CE86C4-50E1-4AE2-8EE7-83E3AB35E637}" srcId="{236B96A9-FFEB-4459-97E7-1D3AFED789F9}" destId="{90F3D746-8E27-4C05-955E-F58ED47D5C48}" srcOrd="0" destOrd="0" parTransId="{1FB738D0-8C9F-4230-A64F-812DEAF41F02}" sibTransId="{EF9EEB07-9CBC-4A08-8251-907CAE9D7B46}"/>
    <dgm:cxn modelId="{A977388E-2603-4893-A9A3-E351DE81E4D9}" type="presOf" srcId="{06DB82F1-15BC-41C9-B6C3-8C099003CD3B}" destId="{50CF494D-3078-498F-AA7C-6C01313A291C}" srcOrd="0" destOrd="0" presId="urn:microsoft.com/office/officeart/2005/8/layout/hierarchy1"/>
    <dgm:cxn modelId="{7A9CA646-2D93-46F2-A140-7F3484085910}" type="presOf" srcId="{D4251377-5FAF-48C3-822E-618595D7D60C}" destId="{843B6524-3E0D-4FD1-8B9A-E8519ADA85C5}" srcOrd="0" destOrd="0" presId="urn:microsoft.com/office/officeart/2005/8/layout/hierarchy1"/>
    <dgm:cxn modelId="{9A403CE6-D23C-43F4-9135-B53B25B05B57}" type="presOf" srcId="{4EF6A24A-FB43-41B5-8AF1-AE292E0166CD}" destId="{F3CF94F0-DCC6-4AED-A86E-600095FEB145}" srcOrd="0" destOrd="0" presId="urn:microsoft.com/office/officeart/2005/8/layout/hierarchy1"/>
    <dgm:cxn modelId="{C24E9A19-4352-4ED8-8443-28CCF8190C57}" srcId="{6D8D3E1E-AB01-4DD7-BE8A-8458448780B1}" destId="{5A5264CE-C725-49DE-84CC-ABF759EC3D39}" srcOrd="0" destOrd="0" parTransId="{4EF6A24A-FB43-41B5-8AF1-AE292E0166CD}" sibTransId="{3CF1F793-46B7-49AE-9BE8-4BC9D1F6AE1D}"/>
    <dgm:cxn modelId="{27934E17-3CDD-4511-AC55-A006DC286B05}" type="presOf" srcId="{6D8D3E1E-AB01-4DD7-BE8A-8458448780B1}" destId="{16829B98-4695-4A2A-AEF3-C8E9C32F7D98}" srcOrd="0" destOrd="0" presId="urn:microsoft.com/office/officeart/2005/8/layout/hierarchy1"/>
    <dgm:cxn modelId="{ECAFEED2-CE2A-4A6E-B90A-FA046F33B5D7}" type="presOf" srcId="{5A5264CE-C725-49DE-84CC-ABF759EC3D39}" destId="{117F7ABD-B662-4ACC-9BE3-E92571576E2A}" srcOrd="0" destOrd="0" presId="urn:microsoft.com/office/officeart/2005/8/layout/hierarchy1"/>
    <dgm:cxn modelId="{EDB8BEFA-2B9D-4733-878D-91D2587E5693}" type="presOf" srcId="{EC5D5E95-0AFF-4681-906F-6ABE2FBD139B}" destId="{4FF651EC-0337-4F8E-903D-31B49AA80C89}" srcOrd="0" destOrd="0" presId="urn:microsoft.com/office/officeart/2005/8/layout/hierarchy1"/>
    <dgm:cxn modelId="{087473D6-DF2A-4606-A37C-928F0C65A61D}" type="presOf" srcId="{90F3D746-8E27-4C05-955E-F58ED47D5C48}" destId="{861E41A3-1B45-494A-BB8D-96E1915C6C1F}" srcOrd="0" destOrd="0" presId="urn:microsoft.com/office/officeart/2005/8/layout/hierarchy1"/>
    <dgm:cxn modelId="{1777B62A-FCE0-429C-83EA-A20BEE1DB113}" srcId="{90F3D746-8E27-4C05-955E-F58ED47D5C48}" destId="{6D8D3E1E-AB01-4DD7-BE8A-8458448780B1}" srcOrd="0" destOrd="0" parTransId="{31FE4B82-CBB4-43FF-8E21-D64DFC62D4D6}" sibTransId="{0F742174-610C-47CA-A5FD-97F44437AADA}"/>
    <dgm:cxn modelId="{FA57AAB5-81BF-4603-90B8-BBCC2FA65C3E}" srcId="{6D8D3E1E-AB01-4DD7-BE8A-8458448780B1}" destId="{EC5D5E95-0AFF-4681-906F-6ABE2FBD139B}" srcOrd="1" destOrd="0" parTransId="{36C9D8F9-A149-4862-BB32-A829C1A0AEE7}" sibTransId="{0782BFBB-2C1C-4047-AEAC-A72BA9E277CC}"/>
    <dgm:cxn modelId="{647B992E-6CEC-496C-B42B-09D3DBA52C45}" type="presOf" srcId="{91F42DDA-931A-4623-84F7-C679556B0DF4}" destId="{C5B584C4-097D-47D3-A4E7-A6ECA3991BE2}" srcOrd="0" destOrd="0" presId="urn:microsoft.com/office/officeart/2005/8/layout/hierarchy1"/>
    <dgm:cxn modelId="{7E8B8318-1185-480A-988D-E69A73C2FF99}" type="presOf" srcId="{236B96A9-FFEB-4459-97E7-1D3AFED789F9}" destId="{A3636FF4-4A99-4BDD-B8C1-7DEC4530F43E}" srcOrd="0" destOrd="0" presId="urn:microsoft.com/office/officeart/2005/8/layout/hierarchy1"/>
    <dgm:cxn modelId="{675261BF-F196-4BA2-9579-1E4C4C2368F1}" type="presParOf" srcId="{A3636FF4-4A99-4BDD-B8C1-7DEC4530F43E}" destId="{321A085A-FF4E-43C5-94DA-258EFC38AC99}" srcOrd="0" destOrd="0" presId="urn:microsoft.com/office/officeart/2005/8/layout/hierarchy1"/>
    <dgm:cxn modelId="{C2701640-FEBA-4F7B-80C1-EDB87769CEBE}" type="presParOf" srcId="{321A085A-FF4E-43C5-94DA-258EFC38AC99}" destId="{D5D78820-43C5-47F8-9BAA-C7A74789F4C4}" srcOrd="0" destOrd="0" presId="urn:microsoft.com/office/officeart/2005/8/layout/hierarchy1"/>
    <dgm:cxn modelId="{6FB1ED9B-6375-4A0C-9049-D9521B6C7576}" type="presParOf" srcId="{D5D78820-43C5-47F8-9BAA-C7A74789F4C4}" destId="{772359BD-148F-4B0B-ABC5-87C57A9B5C19}" srcOrd="0" destOrd="0" presId="urn:microsoft.com/office/officeart/2005/8/layout/hierarchy1"/>
    <dgm:cxn modelId="{153BABC2-AE99-4A37-9142-1AA245856C00}" type="presParOf" srcId="{D5D78820-43C5-47F8-9BAA-C7A74789F4C4}" destId="{861E41A3-1B45-494A-BB8D-96E1915C6C1F}" srcOrd="1" destOrd="0" presId="urn:microsoft.com/office/officeart/2005/8/layout/hierarchy1"/>
    <dgm:cxn modelId="{6952FB1D-7EF5-4DBF-8A0D-BC2D710D1F9C}" type="presParOf" srcId="{321A085A-FF4E-43C5-94DA-258EFC38AC99}" destId="{9FB3AF54-D295-4EDD-8C6D-C3258C99B7E2}" srcOrd="1" destOrd="0" presId="urn:microsoft.com/office/officeart/2005/8/layout/hierarchy1"/>
    <dgm:cxn modelId="{8C6EFF89-94DE-4A29-B121-97C6EC3A7E1C}" type="presParOf" srcId="{9FB3AF54-D295-4EDD-8C6D-C3258C99B7E2}" destId="{181C930C-98C2-4F7A-BEF7-CE331D356D3A}" srcOrd="0" destOrd="0" presId="urn:microsoft.com/office/officeart/2005/8/layout/hierarchy1"/>
    <dgm:cxn modelId="{139C8E19-4895-430A-8595-038242D9EF8F}" type="presParOf" srcId="{9FB3AF54-D295-4EDD-8C6D-C3258C99B7E2}" destId="{16145B1D-AF08-4A05-A182-8300F99E278F}" srcOrd="1" destOrd="0" presId="urn:microsoft.com/office/officeart/2005/8/layout/hierarchy1"/>
    <dgm:cxn modelId="{89549E23-9FAB-490B-817B-D3C1308116E4}" type="presParOf" srcId="{16145B1D-AF08-4A05-A182-8300F99E278F}" destId="{ECD2047A-DC47-46EB-B1EF-EC34A5D8DC1C}" srcOrd="0" destOrd="0" presId="urn:microsoft.com/office/officeart/2005/8/layout/hierarchy1"/>
    <dgm:cxn modelId="{B7654811-F057-44DE-A7AE-24C2A7AF7955}" type="presParOf" srcId="{ECD2047A-DC47-46EB-B1EF-EC34A5D8DC1C}" destId="{1162E796-39B2-40D6-80DE-1B3A9693959B}" srcOrd="0" destOrd="0" presId="urn:microsoft.com/office/officeart/2005/8/layout/hierarchy1"/>
    <dgm:cxn modelId="{5F173EF3-B675-4D7D-9F09-B38C364F5F11}" type="presParOf" srcId="{ECD2047A-DC47-46EB-B1EF-EC34A5D8DC1C}" destId="{16829B98-4695-4A2A-AEF3-C8E9C32F7D98}" srcOrd="1" destOrd="0" presId="urn:microsoft.com/office/officeart/2005/8/layout/hierarchy1"/>
    <dgm:cxn modelId="{7A1359C2-3939-41F7-B49F-991D79E49508}" type="presParOf" srcId="{16145B1D-AF08-4A05-A182-8300F99E278F}" destId="{C313E30A-8B14-432D-840B-C57217D30788}" srcOrd="1" destOrd="0" presId="urn:microsoft.com/office/officeart/2005/8/layout/hierarchy1"/>
    <dgm:cxn modelId="{0874644A-C58A-402F-B1A4-A25DF9850ADF}" type="presParOf" srcId="{C313E30A-8B14-432D-840B-C57217D30788}" destId="{F3CF94F0-DCC6-4AED-A86E-600095FEB145}" srcOrd="0" destOrd="0" presId="urn:microsoft.com/office/officeart/2005/8/layout/hierarchy1"/>
    <dgm:cxn modelId="{8A13821A-AF67-4A1F-A5BB-E04A42562F22}" type="presParOf" srcId="{C313E30A-8B14-432D-840B-C57217D30788}" destId="{94DFD55B-BD9F-4F62-9084-58003FB5F810}" srcOrd="1" destOrd="0" presId="urn:microsoft.com/office/officeart/2005/8/layout/hierarchy1"/>
    <dgm:cxn modelId="{3049046F-F894-4B3E-A150-02CBE32223CB}" type="presParOf" srcId="{94DFD55B-BD9F-4F62-9084-58003FB5F810}" destId="{C2EE90CC-7329-4319-9BBB-3B19BE2CBA85}" srcOrd="0" destOrd="0" presId="urn:microsoft.com/office/officeart/2005/8/layout/hierarchy1"/>
    <dgm:cxn modelId="{4035CB98-D631-48EE-B616-704969E5C221}" type="presParOf" srcId="{C2EE90CC-7329-4319-9BBB-3B19BE2CBA85}" destId="{31B60FE6-00E8-4295-86DB-AEBFBBB9BC64}" srcOrd="0" destOrd="0" presId="urn:microsoft.com/office/officeart/2005/8/layout/hierarchy1"/>
    <dgm:cxn modelId="{F099B4DC-7E4E-4E0F-B630-B6C2BBF852FA}" type="presParOf" srcId="{C2EE90CC-7329-4319-9BBB-3B19BE2CBA85}" destId="{117F7ABD-B662-4ACC-9BE3-E92571576E2A}" srcOrd="1" destOrd="0" presId="urn:microsoft.com/office/officeart/2005/8/layout/hierarchy1"/>
    <dgm:cxn modelId="{C0E1CBD7-0D7E-43F7-8349-1DC227E4092B}" type="presParOf" srcId="{94DFD55B-BD9F-4F62-9084-58003FB5F810}" destId="{B38FAA9A-F750-4B7B-BEE2-4000287A09AF}" srcOrd="1" destOrd="0" presId="urn:microsoft.com/office/officeart/2005/8/layout/hierarchy1"/>
    <dgm:cxn modelId="{F1AD4006-A09B-42A7-A51C-59A57AF69E0B}" type="presParOf" srcId="{C313E30A-8B14-432D-840B-C57217D30788}" destId="{360B29CA-786D-486F-A5B7-635C7837A8D9}" srcOrd="2" destOrd="0" presId="urn:microsoft.com/office/officeart/2005/8/layout/hierarchy1"/>
    <dgm:cxn modelId="{13ACAD7F-AACC-40DE-98AC-557B0DB7AF32}" type="presParOf" srcId="{C313E30A-8B14-432D-840B-C57217D30788}" destId="{0C61B396-6839-4CDD-8F4E-BD1931FD00BB}" srcOrd="3" destOrd="0" presId="urn:microsoft.com/office/officeart/2005/8/layout/hierarchy1"/>
    <dgm:cxn modelId="{FBEFF6A5-B894-4C7A-AE23-640395EB8A4A}" type="presParOf" srcId="{0C61B396-6839-4CDD-8F4E-BD1931FD00BB}" destId="{563D8A81-24B2-40C4-BC63-1FE63204C006}" srcOrd="0" destOrd="0" presId="urn:microsoft.com/office/officeart/2005/8/layout/hierarchy1"/>
    <dgm:cxn modelId="{258431EC-A0D5-4F53-A637-2082202F90A0}" type="presParOf" srcId="{563D8A81-24B2-40C4-BC63-1FE63204C006}" destId="{14C2D294-F923-435E-A7DF-B1E2D03119AB}" srcOrd="0" destOrd="0" presId="urn:microsoft.com/office/officeart/2005/8/layout/hierarchy1"/>
    <dgm:cxn modelId="{4A2A08D4-C1B6-4629-AE35-4AF8867C45F8}" type="presParOf" srcId="{563D8A81-24B2-40C4-BC63-1FE63204C006}" destId="{4FF651EC-0337-4F8E-903D-31B49AA80C89}" srcOrd="1" destOrd="0" presId="urn:microsoft.com/office/officeart/2005/8/layout/hierarchy1"/>
    <dgm:cxn modelId="{629902D4-72DD-4AE5-A30C-8D8D4C8A860A}" type="presParOf" srcId="{0C61B396-6839-4CDD-8F4E-BD1931FD00BB}" destId="{4856A618-DC88-486C-ABA8-15596FA897A0}" srcOrd="1" destOrd="0" presId="urn:microsoft.com/office/officeart/2005/8/layout/hierarchy1"/>
    <dgm:cxn modelId="{D5969EBF-90AD-40E9-A37B-6E661809A2EB}" type="presParOf" srcId="{9FB3AF54-D295-4EDD-8C6D-C3258C99B7E2}" destId="{C5B584C4-097D-47D3-A4E7-A6ECA3991BE2}" srcOrd="2" destOrd="0" presId="urn:microsoft.com/office/officeart/2005/8/layout/hierarchy1"/>
    <dgm:cxn modelId="{34C24A61-C22E-4FAB-88BD-2F9FBC7589DD}" type="presParOf" srcId="{9FB3AF54-D295-4EDD-8C6D-C3258C99B7E2}" destId="{3EE95732-509E-4DED-A879-2D9AAEEF40D1}" srcOrd="3" destOrd="0" presId="urn:microsoft.com/office/officeart/2005/8/layout/hierarchy1"/>
    <dgm:cxn modelId="{D0FE3BD7-94C8-46A9-A83A-814ED625344B}" type="presParOf" srcId="{3EE95732-509E-4DED-A879-2D9AAEEF40D1}" destId="{4150D722-35E1-4287-BD71-A6BF7833A539}" srcOrd="0" destOrd="0" presId="urn:microsoft.com/office/officeart/2005/8/layout/hierarchy1"/>
    <dgm:cxn modelId="{25A9D7D3-425A-4428-984B-0B605CB52C70}" type="presParOf" srcId="{4150D722-35E1-4287-BD71-A6BF7833A539}" destId="{166A0D45-8EA1-453B-A2C4-A5AA95534E85}" srcOrd="0" destOrd="0" presId="urn:microsoft.com/office/officeart/2005/8/layout/hierarchy1"/>
    <dgm:cxn modelId="{D873B0D9-7564-4B0E-A622-BCD3C7B420C3}" type="presParOf" srcId="{4150D722-35E1-4287-BD71-A6BF7833A539}" destId="{50CF494D-3078-498F-AA7C-6C01313A291C}" srcOrd="1" destOrd="0" presId="urn:microsoft.com/office/officeart/2005/8/layout/hierarchy1"/>
    <dgm:cxn modelId="{BDE292FC-17B0-4AF9-AF67-AB7C8DD63F5A}" type="presParOf" srcId="{3EE95732-509E-4DED-A879-2D9AAEEF40D1}" destId="{EEDB9B0A-9540-4DB9-AE8A-FEAC0E5E66A7}" srcOrd="1" destOrd="0" presId="urn:microsoft.com/office/officeart/2005/8/layout/hierarchy1"/>
    <dgm:cxn modelId="{5ACEFC6B-94B5-499B-B647-6D1508ACBB7A}" type="presParOf" srcId="{EEDB9B0A-9540-4DB9-AE8A-FEAC0E5E66A7}" destId="{843B6524-3E0D-4FD1-8B9A-E8519ADA85C5}" srcOrd="0" destOrd="0" presId="urn:microsoft.com/office/officeart/2005/8/layout/hierarchy1"/>
    <dgm:cxn modelId="{14F58C5D-22EF-496B-B713-095F22EFCE37}" type="presParOf" srcId="{EEDB9B0A-9540-4DB9-AE8A-FEAC0E5E66A7}" destId="{D0711B47-C085-410F-A727-DB82645D1B06}" srcOrd="1" destOrd="0" presId="urn:microsoft.com/office/officeart/2005/8/layout/hierarchy1"/>
    <dgm:cxn modelId="{ADD910B4-7A4E-45AF-9E6C-F9657C2CC4A1}" type="presParOf" srcId="{D0711B47-C085-410F-A727-DB82645D1B06}" destId="{33AE4559-7552-4363-97CE-016A91F0A0C7}" srcOrd="0" destOrd="0" presId="urn:microsoft.com/office/officeart/2005/8/layout/hierarchy1"/>
    <dgm:cxn modelId="{796F3C2C-37D9-4241-BA61-7B51C551B20E}" type="presParOf" srcId="{33AE4559-7552-4363-97CE-016A91F0A0C7}" destId="{2CC519BB-9DB8-495F-A99A-B47580D7B388}" srcOrd="0" destOrd="0" presId="urn:microsoft.com/office/officeart/2005/8/layout/hierarchy1"/>
    <dgm:cxn modelId="{0B59BB1D-57BE-416C-B9FA-61DD1B903394}" type="presParOf" srcId="{33AE4559-7552-4363-97CE-016A91F0A0C7}" destId="{7F1494CE-D29F-4B26-9764-98ECF8FDC47E}" srcOrd="1" destOrd="0" presId="urn:microsoft.com/office/officeart/2005/8/layout/hierarchy1"/>
    <dgm:cxn modelId="{F5A95F1F-999D-4B0F-AADA-8673AFC47A79}" type="presParOf" srcId="{D0711B47-C085-410F-A727-DB82645D1B06}" destId="{CDCBB4DA-CA73-4AAE-8EE3-13BA5829F35A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6B96A9-FFEB-4459-97E7-1D3AFED789F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F3D746-8E27-4C05-955E-F58ED47D5C48}">
      <dgm:prSet phldrT="[Текст]"/>
      <dgm:spPr/>
      <dgm:t>
        <a:bodyPr/>
        <a:lstStyle/>
        <a:p>
          <a:r>
            <a:rPr lang="ru-RU" dirty="0" smtClean="0"/>
            <a:t>кровь</a:t>
          </a:r>
          <a:endParaRPr lang="ru-RU" dirty="0"/>
        </a:p>
      </dgm:t>
    </dgm:pt>
    <dgm:pt modelId="{1FB738D0-8C9F-4230-A64F-812DEAF41F02}" type="parTrans" cxnId="{76CE86C4-50E1-4AE2-8EE7-83E3AB35E637}">
      <dgm:prSet/>
      <dgm:spPr/>
      <dgm:t>
        <a:bodyPr/>
        <a:lstStyle/>
        <a:p>
          <a:endParaRPr lang="ru-RU"/>
        </a:p>
      </dgm:t>
    </dgm:pt>
    <dgm:pt modelId="{EF9EEB07-9CBC-4A08-8251-907CAE9D7B46}" type="sibTrans" cxnId="{76CE86C4-50E1-4AE2-8EE7-83E3AB35E637}">
      <dgm:prSet/>
      <dgm:spPr/>
      <dgm:t>
        <a:bodyPr/>
        <a:lstStyle/>
        <a:p>
          <a:endParaRPr lang="ru-RU"/>
        </a:p>
      </dgm:t>
    </dgm:pt>
    <dgm:pt modelId="{6D8D3E1E-AB01-4DD7-BE8A-8458448780B1}">
      <dgm:prSet phldrT="[Текст]"/>
      <dgm:spPr/>
      <dgm:t>
        <a:bodyPr/>
        <a:lstStyle/>
        <a:p>
          <a:r>
            <a:rPr lang="ru-RU" dirty="0" smtClean="0"/>
            <a:t>плазма</a:t>
          </a:r>
          <a:endParaRPr lang="ru-RU" dirty="0"/>
        </a:p>
      </dgm:t>
    </dgm:pt>
    <dgm:pt modelId="{31FE4B82-CBB4-43FF-8E21-D64DFC62D4D6}" type="parTrans" cxnId="{1777B62A-FCE0-429C-83EA-A20BEE1DB113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0F742174-610C-47CA-A5FD-97F44437AADA}" type="sibTrans" cxnId="{1777B62A-FCE0-429C-83EA-A20BEE1DB113}">
      <dgm:prSet/>
      <dgm:spPr/>
      <dgm:t>
        <a:bodyPr/>
        <a:lstStyle/>
        <a:p>
          <a:endParaRPr lang="ru-RU"/>
        </a:p>
      </dgm:t>
    </dgm:pt>
    <dgm:pt modelId="{5A5264CE-C725-49DE-84CC-ABF759EC3D39}">
      <dgm:prSet phldrT="[Текст]"/>
      <dgm:spPr/>
      <dgm:t>
        <a:bodyPr/>
        <a:lstStyle/>
        <a:p>
          <a:r>
            <a:rPr lang="ru-RU" dirty="0" smtClean="0"/>
            <a:t>вода</a:t>
          </a:r>
          <a:endParaRPr lang="ru-RU" dirty="0"/>
        </a:p>
      </dgm:t>
    </dgm:pt>
    <dgm:pt modelId="{4EF6A24A-FB43-41B5-8AF1-AE292E0166CD}" type="parTrans" cxnId="{C24E9A19-4352-4ED8-8443-28CCF8190C57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3CF1F793-46B7-49AE-9BE8-4BC9D1F6AE1D}" type="sibTrans" cxnId="{C24E9A19-4352-4ED8-8443-28CCF8190C57}">
      <dgm:prSet/>
      <dgm:spPr/>
      <dgm:t>
        <a:bodyPr/>
        <a:lstStyle/>
        <a:p>
          <a:endParaRPr lang="ru-RU"/>
        </a:p>
      </dgm:t>
    </dgm:pt>
    <dgm:pt modelId="{EC5D5E95-0AFF-4681-906F-6ABE2FBD139B}">
      <dgm:prSet phldrT="[Текст]"/>
      <dgm:spPr/>
      <dgm:t>
        <a:bodyPr/>
        <a:lstStyle/>
        <a:p>
          <a:r>
            <a:rPr lang="ru-RU" dirty="0" smtClean="0"/>
            <a:t>Орг. </a:t>
          </a:r>
          <a:r>
            <a:rPr lang="ru-RU" dirty="0" err="1" smtClean="0"/>
            <a:t>в-ва</a:t>
          </a:r>
          <a:endParaRPr lang="ru-RU" dirty="0"/>
        </a:p>
      </dgm:t>
    </dgm:pt>
    <dgm:pt modelId="{36C9D8F9-A149-4862-BB32-A829C1A0AEE7}" type="parTrans" cxnId="{FA57AAB5-81BF-4603-90B8-BBCC2FA65C3E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0782BFBB-2C1C-4047-AEAC-A72BA9E277CC}" type="sibTrans" cxnId="{FA57AAB5-81BF-4603-90B8-BBCC2FA65C3E}">
      <dgm:prSet/>
      <dgm:spPr/>
      <dgm:t>
        <a:bodyPr/>
        <a:lstStyle/>
        <a:p>
          <a:endParaRPr lang="ru-RU"/>
        </a:p>
      </dgm:t>
    </dgm:pt>
    <dgm:pt modelId="{06DB82F1-15BC-41C9-B6C3-8C099003CD3B}">
      <dgm:prSet phldrT="[Текст]"/>
      <dgm:spPr/>
      <dgm:t>
        <a:bodyPr/>
        <a:lstStyle/>
        <a:p>
          <a:r>
            <a:rPr lang="ru-RU" dirty="0" smtClean="0"/>
            <a:t>клетки</a:t>
          </a:r>
          <a:endParaRPr lang="ru-RU" dirty="0"/>
        </a:p>
      </dgm:t>
    </dgm:pt>
    <dgm:pt modelId="{91F42DDA-931A-4623-84F7-C679556B0DF4}" type="parTrans" cxnId="{3A9D931D-6007-44AC-B0E4-38BF347E4319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A683275A-FB50-4F4D-9528-7C5DA4C55636}" type="sibTrans" cxnId="{3A9D931D-6007-44AC-B0E4-38BF347E4319}">
      <dgm:prSet/>
      <dgm:spPr/>
      <dgm:t>
        <a:bodyPr/>
        <a:lstStyle/>
        <a:p>
          <a:endParaRPr lang="ru-RU"/>
        </a:p>
      </dgm:t>
    </dgm:pt>
    <dgm:pt modelId="{36748934-C911-4D60-A414-9180C9CF2642}">
      <dgm:prSet phldrT="[Текст]"/>
      <dgm:spPr/>
      <dgm:t>
        <a:bodyPr/>
        <a:lstStyle/>
        <a:p>
          <a:r>
            <a:rPr lang="ru-RU" dirty="0" smtClean="0"/>
            <a:t>лейкоциты</a:t>
          </a:r>
          <a:endParaRPr lang="ru-RU" dirty="0"/>
        </a:p>
      </dgm:t>
    </dgm:pt>
    <dgm:pt modelId="{D4251377-5FAF-48C3-822E-618595D7D60C}" type="parTrans" cxnId="{A1992A81-7D4B-4254-9EF4-4BB26A8ADF8D}">
      <dgm:prSet/>
      <dgm:spPr>
        <a:ln>
          <a:solidFill>
            <a:schemeClr val="bg1"/>
          </a:solidFill>
        </a:ln>
      </dgm:spPr>
      <dgm:t>
        <a:bodyPr/>
        <a:lstStyle/>
        <a:p>
          <a:endParaRPr lang="ru-RU"/>
        </a:p>
      </dgm:t>
    </dgm:pt>
    <dgm:pt modelId="{5392018B-CBA9-4C53-92C5-AC43B35390EC}" type="sibTrans" cxnId="{A1992A81-7D4B-4254-9EF4-4BB26A8ADF8D}">
      <dgm:prSet/>
      <dgm:spPr/>
      <dgm:t>
        <a:bodyPr/>
        <a:lstStyle/>
        <a:p>
          <a:endParaRPr lang="ru-RU"/>
        </a:p>
      </dgm:t>
    </dgm:pt>
    <dgm:pt modelId="{A3636FF4-4A99-4BDD-B8C1-7DEC4530F43E}" type="pres">
      <dgm:prSet presAssocID="{236B96A9-FFEB-4459-97E7-1D3AFED789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21A085A-FF4E-43C5-94DA-258EFC38AC99}" type="pres">
      <dgm:prSet presAssocID="{90F3D746-8E27-4C05-955E-F58ED47D5C48}" presName="hierRoot1" presStyleCnt="0"/>
      <dgm:spPr/>
    </dgm:pt>
    <dgm:pt modelId="{D5D78820-43C5-47F8-9BAA-C7A74789F4C4}" type="pres">
      <dgm:prSet presAssocID="{90F3D746-8E27-4C05-955E-F58ED47D5C48}" presName="composite" presStyleCnt="0"/>
      <dgm:spPr/>
    </dgm:pt>
    <dgm:pt modelId="{772359BD-148F-4B0B-ABC5-87C57A9B5C19}" type="pres">
      <dgm:prSet presAssocID="{90F3D746-8E27-4C05-955E-F58ED47D5C48}" presName="background" presStyleLbl="node0" presStyleIdx="0" presStyleCnt="1"/>
      <dgm:spPr/>
    </dgm:pt>
    <dgm:pt modelId="{861E41A3-1B45-494A-BB8D-96E1915C6C1F}" type="pres">
      <dgm:prSet presAssocID="{90F3D746-8E27-4C05-955E-F58ED47D5C48}" presName="text" presStyleLbl="fgAcc0" presStyleIdx="0" presStyleCnt="1" custLinFactNeighborX="-6946" custLinFactNeighborY="-13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B3AF54-D295-4EDD-8C6D-C3258C99B7E2}" type="pres">
      <dgm:prSet presAssocID="{90F3D746-8E27-4C05-955E-F58ED47D5C48}" presName="hierChild2" presStyleCnt="0"/>
      <dgm:spPr/>
    </dgm:pt>
    <dgm:pt modelId="{181C930C-98C2-4F7A-BEF7-CE331D356D3A}" type="pres">
      <dgm:prSet presAssocID="{31FE4B82-CBB4-43FF-8E21-D64DFC62D4D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16145B1D-AF08-4A05-A182-8300F99E278F}" type="pres">
      <dgm:prSet presAssocID="{6D8D3E1E-AB01-4DD7-BE8A-8458448780B1}" presName="hierRoot2" presStyleCnt="0"/>
      <dgm:spPr/>
    </dgm:pt>
    <dgm:pt modelId="{ECD2047A-DC47-46EB-B1EF-EC34A5D8DC1C}" type="pres">
      <dgm:prSet presAssocID="{6D8D3E1E-AB01-4DD7-BE8A-8458448780B1}" presName="composite2" presStyleCnt="0"/>
      <dgm:spPr/>
    </dgm:pt>
    <dgm:pt modelId="{1162E796-39B2-40D6-80DE-1B3A9693959B}" type="pres">
      <dgm:prSet presAssocID="{6D8D3E1E-AB01-4DD7-BE8A-8458448780B1}" presName="background2" presStyleLbl="node2" presStyleIdx="0" presStyleCnt="2"/>
      <dgm:spPr/>
    </dgm:pt>
    <dgm:pt modelId="{16829B98-4695-4A2A-AEF3-C8E9C32F7D98}" type="pres">
      <dgm:prSet presAssocID="{6D8D3E1E-AB01-4DD7-BE8A-8458448780B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13E30A-8B14-432D-840B-C57217D30788}" type="pres">
      <dgm:prSet presAssocID="{6D8D3E1E-AB01-4DD7-BE8A-8458448780B1}" presName="hierChild3" presStyleCnt="0"/>
      <dgm:spPr/>
    </dgm:pt>
    <dgm:pt modelId="{F3CF94F0-DCC6-4AED-A86E-600095FEB145}" type="pres">
      <dgm:prSet presAssocID="{4EF6A24A-FB43-41B5-8AF1-AE292E0166CD}" presName="Name17" presStyleLbl="parChTrans1D3" presStyleIdx="0" presStyleCnt="3"/>
      <dgm:spPr/>
      <dgm:t>
        <a:bodyPr/>
        <a:lstStyle/>
        <a:p>
          <a:endParaRPr lang="ru-RU"/>
        </a:p>
      </dgm:t>
    </dgm:pt>
    <dgm:pt modelId="{94DFD55B-BD9F-4F62-9084-58003FB5F810}" type="pres">
      <dgm:prSet presAssocID="{5A5264CE-C725-49DE-84CC-ABF759EC3D39}" presName="hierRoot3" presStyleCnt="0"/>
      <dgm:spPr/>
    </dgm:pt>
    <dgm:pt modelId="{C2EE90CC-7329-4319-9BBB-3B19BE2CBA85}" type="pres">
      <dgm:prSet presAssocID="{5A5264CE-C725-49DE-84CC-ABF759EC3D39}" presName="composite3" presStyleCnt="0"/>
      <dgm:spPr/>
    </dgm:pt>
    <dgm:pt modelId="{31B60FE6-00E8-4295-86DB-AEBFBBB9BC64}" type="pres">
      <dgm:prSet presAssocID="{5A5264CE-C725-49DE-84CC-ABF759EC3D39}" presName="background3" presStyleLbl="node3" presStyleIdx="0" presStyleCnt="3"/>
      <dgm:spPr/>
    </dgm:pt>
    <dgm:pt modelId="{117F7ABD-B662-4ACC-9BE3-E92571576E2A}" type="pres">
      <dgm:prSet presAssocID="{5A5264CE-C725-49DE-84CC-ABF759EC3D39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8FAA9A-F750-4B7B-BEE2-4000287A09AF}" type="pres">
      <dgm:prSet presAssocID="{5A5264CE-C725-49DE-84CC-ABF759EC3D39}" presName="hierChild4" presStyleCnt="0"/>
      <dgm:spPr/>
    </dgm:pt>
    <dgm:pt modelId="{360B29CA-786D-486F-A5B7-635C7837A8D9}" type="pres">
      <dgm:prSet presAssocID="{36C9D8F9-A149-4862-BB32-A829C1A0AEE7}" presName="Name17" presStyleLbl="parChTrans1D3" presStyleIdx="1" presStyleCnt="3"/>
      <dgm:spPr/>
      <dgm:t>
        <a:bodyPr/>
        <a:lstStyle/>
        <a:p>
          <a:endParaRPr lang="ru-RU"/>
        </a:p>
      </dgm:t>
    </dgm:pt>
    <dgm:pt modelId="{0C61B396-6839-4CDD-8F4E-BD1931FD00BB}" type="pres">
      <dgm:prSet presAssocID="{EC5D5E95-0AFF-4681-906F-6ABE2FBD139B}" presName="hierRoot3" presStyleCnt="0"/>
      <dgm:spPr/>
    </dgm:pt>
    <dgm:pt modelId="{563D8A81-24B2-40C4-BC63-1FE63204C006}" type="pres">
      <dgm:prSet presAssocID="{EC5D5E95-0AFF-4681-906F-6ABE2FBD139B}" presName="composite3" presStyleCnt="0"/>
      <dgm:spPr/>
    </dgm:pt>
    <dgm:pt modelId="{14C2D294-F923-435E-A7DF-B1E2D03119AB}" type="pres">
      <dgm:prSet presAssocID="{EC5D5E95-0AFF-4681-906F-6ABE2FBD139B}" presName="background3" presStyleLbl="node3" presStyleIdx="1" presStyleCnt="3"/>
      <dgm:spPr/>
    </dgm:pt>
    <dgm:pt modelId="{4FF651EC-0337-4F8E-903D-31B49AA80C89}" type="pres">
      <dgm:prSet presAssocID="{EC5D5E95-0AFF-4681-906F-6ABE2FBD139B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56A618-DC88-486C-ABA8-15596FA897A0}" type="pres">
      <dgm:prSet presAssocID="{EC5D5E95-0AFF-4681-906F-6ABE2FBD139B}" presName="hierChild4" presStyleCnt="0"/>
      <dgm:spPr/>
    </dgm:pt>
    <dgm:pt modelId="{C5B584C4-097D-47D3-A4E7-A6ECA3991BE2}" type="pres">
      <dgm:prSet presAssocID="{91F42DDA-931A-4623-84F7-C679556B0DF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EE95732-509E-4DED-A879-2D9AAEEF40D1}" type="pres">
      <dgm:prSet presAssocID="{06DB82F1-15BC-41C9-B6C3-8C099003CD3B}" presName="hierRoot2" presStyleCnt="0"/>
      <dgm:spPr/>
    </dgm:pt>
    <dgm:pt modelId="{4150D722-35E1-4287-BD71-A6BF7833A539}" type="pres">
      <dgm:prSet presAssocID="{06DB82F1-15BC-41C9-B6C3-8C099003CD3B}" presName="composite2" presStyleCnt="0"/>
      <dgm:spPr/>
    </dgm:pt>
    <dgm:pt modelId="{166A0D45-8EA1-453B-A2C4-A5AA95534E85}" type="pres">
      <dgm:prSet presAssocID="{06DB82F1-15BC-41C9-B6C3-8C099003CD3B}" presName="background2" presStyleLbl="node2" presStyleIdx="1" presStyleCnt="2"/>
      <dgm:spPr/>
    </dgm:pt>
    <dgm:pt modelId="{50CF494D-3078-498F-AA7C-6C01313A291C}" type="pres">
      <dgm:prSet presAssocID="{06DB82F1-15BC-41C9-B6C3-8C099003CD3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DB9B0A-9540-4DB9-AE8A-FEAC0E5E66A7}" type="pres">
      <dgm:prSet presAssocID="{06DB82F1-15BC-41C9-B6C3-8C099003CD3B}" presName="hierChild3" presStyleCnt="0"/>
      <dgm:spPr/>
    </dgm:pt>
    <dgm:pt modelId="{843B6524-3E0D-4FD1-8B9A-E8519ADA85C5}" type="pres">
      <dgm:prSet presAssocID="{D4251377-5FAF-48C3-822E-618595D7D60C}" presName="Name17" presStyleLbl="parChTrans1D3" presStyleIdx="2" presStyleCnt="3"/>
      <dgm:spPr/>
      <dgm:t>
        <a:bodyPr/>
        <a:lstStyle/>
        <a:p>
          <a:endParaRPr lang="ru-RU"/>
        </a:p>
      </dgm:t>
    </dgm:pt>
    <dgm:pt modelId="{D0711B47-C085-410F-A727-DB82645D1B06}" type="pres">
      <dgm:prSet presAssocID="{36748934-C911-4D60-A414-9180C9CF2642}" presName="hierRoot3" presStyleCnt="0"/>
      <dgm:spPr/>
    </dgm:pt>
    <dgm:pt modelId="{33AE4559-7552-4363-97CE-016A91F0A0C7}" type="pres">
      <dgm:prSet presAssocID="{36748934-C911-4D60-A414-9180C9CF2642}" presName="composite3" presStyleCnt="0"/>
      <dgm:spPr/>
    </dgm:pt>
    <dgm:pt modelId="{2CC519BB-9DB8-495F-A99A-B47580D7B388}" type="pres">
      <dgm:prSet presAssocID="{36748934-C911-4D60-A414-9180C9CF2642}" presName="background3" presStyleLbl="node3" presStyleIdx="2" presStyleCnt="3"/>
      <dgm:spPr/>
    </dgm:pt>
    <dgm:pt modelId="{7F1494CE-D29F-4B26-9764-98ECF8FDC47E}" type="pres">
      <dgm:prSet presAssocID="{36748934-C911-4D60-A414-9180C9CF2642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CBB4DA-CA73-4AAE-8EE3-13BA5829F35A}" type="pres">
      <dgm:prSet presAssocID="{36748934-C911-4D60-A414-9180C9CF2642}" presName="hierChild4" presStyleCnt="0"/>
      <dgm:spPr/>
    </dgm:pt>
  </dgm:ptLst>
  <dgm:cxnLst>
    <dgm:cxn modelId="{E58E95AE-D211-49F5-A839-F3F7801B3204}" type="presOf" srcId="{4EF6A24A-FB43-41B5-8AF1-AE292E0166CD}" destId="{F3CF94F0-DCC6-4AED-A86E-600095FEB145}" srcOrd="0" destOrd="0" presId="urn:microsoft.com/office/officeart/2005/8/layout/hierarchy1"/>
    <dgm:cxn modelId="{D4A3AC72-1F64-4FBD-AA95-E5FC46B15E98}" type="presOf" srcId="{6D8D3E1E-AB01-4DD7-BE8A-8458448780B1}" destId="{16829B98-4695-4A2A-AEF3-C8E9C32F7D98}" srcOrd="0" destOrd="0" presId="urn:microsoft.com/office/officeart/2005/8/layout/hierarchy1"/>
    <dgm:cxn modelId="{3A9D931D-6007-44AC-B0E4-38BF347E4319}" srcId="{90F3D746-8E27-4C05-955E-F58ED47D5C48}" destId="{06DB82F1-15BC-41C9-B6C3-8C099003CD3B}" srcOrd="1" destOrd="0" parTransId="{91F42DDA-931A-4623-84F7-C679556B0DF4}" sibTransId="{A683275A-FB50-4F4D-9528-7C5DA4C55636}"/>
    <dgm:cxn modelId="{A1992A81-7D4B-4254-9EF4-4BB26A8ADF8D}" srcId="{06DB82F1-15BC-41C9-B6C3-8C099003CD3B}" destId="{36748934-C911-4D60-A414-9180C9CF2642}" srcOrd="0" destOrd="0" parTransId="{D4251377-5FAF-48C3-822E-618595D7D60C}" sibTransId="{5392018B-CBA9-4C53-92C5-AC43B35390EC}"/>
    <dgm:cxn modelId="{76CE86C4-50E1-4AE2-8EE7-83E3AB35E637}" srcId="{236B96A9-FFEB-4459-97E7-1D3AFED789F9}" destId="{90F3D746-8E27-4C05-955E-F58ED47D5C48}" srcOrd="0" destOrd="0" parTransId="{1FB738D0-8C9F-4230-A64F-812DEAF41F02}" sibTransId="{EF9EEB07-9CBC-4A08-8251-907CAE9D7B46}"/>
    <dgm:cxn modelId="{06A251EF-33CC-48ED-BA55-B44389CC00B2}" type="presOf" srcId="{236B96A9-FFEB-4459-97E7-1D3AFED789F9}" destId="{A3636FF4-4A99-4BDD-B8C1-7DEC4530F43E}" srcOrd="0" destOrd="0" presId="urn:microsoft.com/office/officeart/2005/8/layout/hierarchy1"/>
    <dgm:cxn modelId="{4820AA43-E0E7-41F8-BF5D-8DF46A31DC38}" type="presOf" srcId="{EC5D5E95-0AFF-4681-906F-6ABE2FBD139B}" destId="{4FF651EC-0337-4F8E-903D-31B49AA80C89}" srcOrd="0" destOrd="0" presId="urn:microsoft.com/office/officeart/2005/8/layout/hierarchy1"/>
    <dgm:cxn modelId="{342E95FE-D53F-413E-BB66-23E2D116676A}" type="presOf" srcId="{91F42DDA-931A-4623-84F7-C679556B0DF4}" destId="{C5B584C4-097D-47D3-A4E7-A6ECA3991BE2}" srcOrd="0" destOrd="0" presId="urn:microsoft.com/office/officeart/2005/8/layout/hierarchy1"/>
    <dgm:cxn modelId="{C24E9A19-4352-4ED8-8443-28CCF8190C57}" srcId="{6D8D3E1E-AB01-4DD7-BE8A-8458448780B1}" destId="{5A5264CE-C725-49DE-84CC-ABF759EC3D39}" srcOrd="0" destOrd="0" parTransId="{4EF6A24A-FB43-41B5-8AF1-AE292E0166CD}" sibTransId="{3CF1F793-46B7-49AE-9BE8-4BC9D1F6AE1D}"/>
    <dgm:cxn modelId="{33A39D3A-B5B7-4484-8D00-683F42B18F2A}" type="presOf" srcId="{5A5264CE-C725-49DE-84CC-ABF759EC3D39}" destId="{117F7ABD-B662-4ACC-9BE3-E92571576E2A}" srcOrd="0" destOrd="0" presId="urn:microsoft.com/office/officeart/2005/8/layout/hierarchy1"/>
    <dgm:cxn modelId="{7A2878FE-FF0E-43AC-8B68-D0B713A1516F}" type="presOf" srcId="{36748934-C911-4D60-A414-9180C9CF2642}" destId="{7F1494CE-D29F-4B26-9764-98ECF8FDC47E}" srcOrd="0" destOrd="0" presId="urn:microsoft.com/office/officeart/2005/8/layout/hierarchy1"/>
    <dgm:cxn modelId="{5428BBB9-2392-4157-8AD5-D0E48CF1722A}" type="presOf" srcId="{06DB82F1-15BC-41C9-B6C3-8C099003CD3B}" destId="{50CF494D-3078-498F-AA7C-6C01313A291C}" srcOrd="0" destOrd="0" presId="urn:microsoft.com/office/officeart/2005/8/layout/hierarchy1"/>
    <dgm:cxn modelId="{A4C2C63C-EE57-4133-BA3E-436576016244}" type="presOf" srcId="{90F3D746-8E27-4C05-955E-F58ED47D5C48}" destId="{861E41A3-1B45-494A-BB8D-96E1915C6C1F}" srcOrd="0" destOrd="0" presId="urn:microsoft.com/office/officeart/2005/8/layout/hierarchy1"/>
    <dgm:cxn modelId="{1777B62A-FCE0-429C-83EA-A20BEE1DB113}" srcId="{90F3D746-8E27-4C05-955E-F58ED47D5C48}" destId="{6D8D3E1E-AB01-4DD7-BE8A-8458448780B1}" srcOrd="0" destOrd="0" parTransId="{31FE4B82-CBB4-43FF-8E21-D64DFC62D4D6}" sibTransId="{0F742174-610C-47CA-A5FD-97F44437AADA}"/>
    <dgm:cxn modelId="{FA57AAB5-81BF-4603-90B8-BBCC2FA65C3E}" srcId="{6D8D3E1E-AB01-4DD7-BE8A-8458448780B1}" destId="{EC5D5E95-0AFF-4681-906F-6ABE2FBD139B}" srcOrd="1" destOrd="0" parTransId="{36C9D8F9-A149-4862-BB32-A829C1A0AEE7}" sibTransId="{0782BFBB-2C1C-4047-AEAC-A72BA9E277CC}"/>
    <dgm:cxn modelId="{94CA999F-665E-4171-9D87-56A8E701863B}" type="presOf" srcId="{31FE4B82-CBB4-43FF-8E21-D64DFC62D4D6}" destId="{181C930C-98C2-4F7A-BEF7-CE331D356D3A}" srcOrd="0" destOrd="0" presId="urn:microsoft.com/office/officeart/2005/8/layout/hierarchy1"/>
    <dgm:cxn modelId="{3FF2AAC1-7A85-4836-834E-2B6DFC22870F}" type="presOf" srcId="{36C9D8F9-A149-4862-BB32-A829C1A0AEE7}" destId="{360B29CA-786D-486F-A5B7-635C7837A8D9}" srcOrd="0" destOrd="0" presId="urn:microsoft.com/office/officeart/2005/8/layout/hierarchy1"/>
    <dgm:cxn modelId="{214E8592-6130-4F4B-A6C2-92AB06D1B3FF}" type="presOf" srcId="{D4251377-5FAF-48C3-822E-618595D7D60C}" destId="{843B6524-3E0D-4FD1-8B9A-E8519ADA85C5}" srcOrd="0" destOrd="0" presId="urn:microsoft.com/office/officeart/2005/8/layout/hierarchy1"/>
    <dgm:cxn modelId="{1C15C33D-152D-481F-B2F7-7C9A60444411}" type="presParOf" srcId="{A3636FF4-4A99-4BDD-B8C1-7DEC4530F43E}" destId="{321A085A-FF4E-43C5-94DA-258EFC38AC99}" srcOrd="0" destOrd="0" presId="urn:microsoft.com/office/officeart/2005/8/layout/hierarchy1"/>
    <dgm:cxn modelId="{F26ABB7A-FF82-43D9-91B2-8F6B865C8580}" type="presParOf" srcId="{321A085A-FF4E-43C5-94DA-258EFC38AC99}" destId="{D5D78820-43C5-47F8-9BAA-C7A74789F4C4}" srcOrd="0" destOrd="0" presId="urn:microsoft.com/office/officeart/2005/8/layout/hierarchy1"/>
    <dgm:cxn modelId="{84695E07-01B1-4FAF-8F89-CDBEE656A675}" type="presParOf" srcId="{D5D78820-43C5-47F8-9BAA-C7A74789F4C4}" destId="{772359BD-148F-4B0B-ABC5-87C57A9B5C19}" srcOrd="0" destOrd="0" presId="urn:microsoft.com/office/officeart/2005/8/layout/hierarchy1"/>
    <dgm:cxn modelId="{EBA56B31-99B5-4D82-A0D4-9E16DEB8BB29}" type="presParOf" srcId="{D5D78820-43C5-47F8-9BAA-C7A74789F4C4}" destId="{861E41A3-1B45-494A-BB8D-96E1915C6C1F}" srcOrd="1" destOrd="0" presId="urn:microsoft.com/office/officeart/2005/8/layout/hierarchy1"/>
    <dgm:cxn modelId="{ED26E3B2-8964-46A0-9032-CB0761D3B280}" type="presParOf" srcId="{321A085A-FF4E-43C5-94DA-258EFC38AC99}" destId="{9FB3AF54-D295-4EDD-8C6D-C3258C99B7E2}" srcOrd="1" destOrd="0" presId="urn:microsoft.com/office/officeart/2005/8/layout/hierarchy1"/>
    <dgm:cxn modelId="{0B0653FF-59D3-451A-BAA0-173CA5D8B4C3}" type="presParOf" srcId="{9FB3AF54-D295-4EDD-8C6D-C3258C99B7E2}" destId="{181C930C-98C2-4F7A-BEF7-CE331D356D3A}" srcOrd="0" destOrd="0" presId="urn:microsoft.com/office/officeart/2005/8/layout/hierarchy1"/>
    <dgm:cxn modelId="{A1243D5B-82AB-4C55-967D-AF221786D77C}" type="presParOf" srcId="{9FB3AF54-D295-4EDD-8C6D-C3258C99B7E2}" destId="{16145B1D-AF08-4A05-A182-8300F99E278F}" srcOrd="1" destOrd="0" presId="urn:microsoft.com/office/officeart/2005/8/layout/hierarchy1"/>
    <dgm:cxn modelId="{6DF640A5-BADB-41B4-B303-760FEA35BB41}" type="presParOf" srcId="{16145B1D-AF08-4A05-A182-8300F99E278F}" destId="{ECD2047A-DC47-46EB-B1EF-EC34A5D8DC1C}" srcOrd="0" destOrd="0" presId="urn:microsoft.com/office/officeart/2005/8/layout/hierarchy1"/>
    <dgm:cxn modelId="{029D3323-827C-4E83-9F41-443B800367E2}" type="presParOf" srcId="{ECD2047A-DC47-46EB-B1EF-EC34A5D8DC1C}" destId="{1162E796-39B2-40D6-80DE-1B3A9693959B}" srcOrd="0" destOrd="0" presId="urn:microsoft.com/office/officeart/2005/8/layout/hierarchy1"/>
    <dgm:cxn modelId="{C9A62B7E-50E3-4675-93B1-74B594C953E7}" type="presParOf" srcId="{ECD2047A-DC47-46EB-B1EF-EC34A5D8DC1C}" destId="{16829B98-4695-4A2A-AEF3-C8E9C32F7D98}" srcOrd="1" destOrd="0" presId="urn:microsoft.com/office/officeart/2005/8/layout/hierarchy1"/>
    <dgm:cxn modelId="{4D0A0F85-FEBA-4954-BB2B-51F73F5EB296}" type="presParOf" srcId="{16145B1D-AF08-4A05-A182-8300F99E278F}" destId="{C313E30A-8B14-432D-840B-C57217D30788}" srcOrd="1" destOrd="0" presId="urn:microsoft.com/office/officeart/2005/8/layout/hierarchy1"/>
    <dgm:cxn modelId="{66D65081-0CB1-4CE4-BA6E-B7FBC2D78240}" type="presParOf" srcId="{C313E30A-8B14-432D-840B-C57217D30788}" destId="{F3CF94F0-DCC6-4AED-A86E-600095FEB145}" srcOrd="0" destOrd="0" presId="urn:microsoft.com/office/officeart/2005/8/layout/hierarchy1"/>
    <dgm:cxn modelId="{14C6B47D-8F77-449C-8159-6C822A1B4822}" type="presParOf" srcId="{C313E30A-8B14-432D-840B-C57217D30788}" destId="{94DFD55B-BD9F-4F62-9084-58003FB5F810}" srcOrd="1" destOrd="0" presId="urn:microsoft.com/office/officeart/2005/8/layout/hierarchy1"/>
    <dgm:cxn modelId="{61FF99EF-3B19-4702-895D-4959256DEC8B}" type="presParOf" srcId="{94DFD55B-BD9F-4F62-9084-58003FB5F810}" destId="{C2EE90CC-7329-4319-9BBB-3B19BE2CBA85}" srcOrd="0" destOrd="0" presId="urn:microsoft.com/office/officeart/2005/8/layout/hierarchy1"/>
    <dgm:cxn modelId="{102650AB-429A-4A62-AB54-74BD22CCEF3E}" type="presParOf" srcId="{C2EE90CC-7329-4319-9BBB-3B19BE2CBA85}" destId="{31B60FE6-00E8-4295-86DB-AEBFBBB9BC64}" srcOrd="0" destOrd="0" presId="urn:microsoft.com/office/officeart/2005/8/layout/hierarchy1"/>
    <dgm:cxn modelId="{DA453EE4-8F97-46E9-ACCA-56F9C19293E5}" type="presParOf" srcId="{C2EE90CC-7329-4319-9BBB-3B19BE2CBA85}" destId="{117F7ABD-B662-4ACC-9BE3-E92571576E2A}" srcOrd="1" destOrd="0" presId="urn:microsoft.com/office/officeart/2005/8/layout/hierarchy1"/>
    <dgm:cxn modelId="{AFE06E06-CB27-4B80-980C-49C63AC49CDA}" type="presParOf" srcId="{94DFD55B-BD9F-4F62-9084-58003FB5F810}" destId="{B38FAA9A-F750-4B7B-BEE2-4000287A09AF}" srcOrd="1" destOrd="0" presId="urn:microsoft.com/office/officeart/2005/8/layout/hierarchy1"/>
    <dgm:cxn modelId="{28D3CE6C-D805-439B-81E9-3EAE178C8641}" type="presParOf" srcId="{C313E30A-8B14-432D-840B-C57217D30788}" destId="{360B29CA-786D-486F-A5B7-635C7837A8D9}" srcOrd="2" destOrd="0" presId="urn:microsoft.com/office/officeart/2005/8/layout/hierarchy1"/>
    <dgm:cxn modelId="{237E1790-F079-4926-93B6-B933F70FFADC}" type="presParOf" srcId="{C313E30A-8B14-432D-840B-C57217D30788}" destId="{0C61B396-6839-4CDD-8F4E-BD1931FD00BB}" srcOrd="3" destOrd="0" presId="urn:microsoft.com/office/officeart/2005/8/layout/hierarchy1"/>
    <dgm:cxn modelId="{4E5780B3-8560-4966-BA44-0DD23B3D0A7E}" type="presParOf" srcId="{0C61B396-6839-4CDD-8F4E-BD1931FD00BB}" destId="{563D8A81-24B2-40C4-BC63-1FE63204C006}" srcOrd="0" destOrd="0" presId="urn:microsoft.com/office/officeart/2005/8/layout/hierarchy1"/>
    <dgm:cxn modelId="{5F0C037A-9276-4923-863D-BED690DE76A3}" type="presParOf" srcId="{563D8A81-24B2-40C4-BC63-1FE63204C006}" destId="{14C2D294-F923-435E-A7DF-B1E2D03119AB}" srcOrd="0" destOrd="0" presId="urn:microsoft.com/office/officeart/2005/8/layout/hierarchy1"/>
    <dgm:cxn modelId="{257C915D-506A-42E6-93F0-C9967FE42C54}" type="presParOf" srcId="{563D8A81-24B2-40C4-BC63-1FE63204C006}" destId="{4FF651EC-0337-4F8E-903D-31B49AA80C89}" srcOrd="1" destOrd="0" presId="urn:microsoft.com/office/officeart/2005/8/layout/hierarchy1"/>
    <dgm:cxn modelId="{29FFFAE6-6E8D-4407-8A3A-A6514950471D}" type="presParOf" srcId="{0C61B396-6839-4CDD-8F4E-BD1931FD00BB}" destId="{4856A618-DC88-486C-ABA8-15596FA897A0}" srcOrd="1" destOrd="0" presId="urn:microsoft.com/office/officeart/2005/8/layout/hierarchy1"/>
    <dgm:cxn modelId="{7C2E4EA2-12D3-4214-AD23-595B803A5DBD}" type="presParOf" srcId="{9FB3AF54-D295-4EDD-8C6D-C3258C99B7E2}" destId="{C5B584C4-097D-47D3-A4E7-A6ECA3991BE2}" srcOrd="2" destOrd="0" presId="urn:microsoft.com/office/officeart/2005/8/layout/hierarchy1"/>
    <dgm:cxn modelId="{E012D1AB-F0EB-4E92-B1A8-CC3A2493D540}" type="presParOf" srcId="{9FB3AF54-D295-4EDD-8C6D-C3258C99B7E2}" destId="{3EE95732-509E-4DED-A879-2D9AAEEF40D1}" srcOrd="3" destOrd="0" presId="urn:microsoft.com/office/officeart/2005/8/layout/hierarchy1"/>
    <dgm:cxn modelId="{27AA4284-2FA4-448F-8038-467CEF7B6718}" type="presParOf" srcId="{3EE95732-509E-4DED-A879-2D9AAEEF40D1}" destId="{4150D722-35E1-4287-BD71-A6BF7833A539}" srcOrd="0" destOrd="0" presId="urn:microsoft.com/office/officeart/2005/8/layout/hierarchy1"/>
    <dgm:cxn modelId="{43D57F0C-0243-4DB8-8168-B1FD84637AAB}" type="presParOf" srcId="{4150D722-35E1-4287-BD71-A6BF7833A539}" destId="{166A0D45-8EA1-453B-A2C4-A5AA95534E85}" srcOrd="0" destOrd="0" presId="urn:microsoft.com/office/officeart/2005/8/layout/hierarchy1"/>
    <dgm:cxn modelId="{A969BE96-C290-484A-83DE-975AB1FD04D4}" type="presParOf" srcId="{4150D722-35E1-4287-BD71-A6BF7833A539}" destId="{50CF494D-3078-498F-AA7C-6C01313A291C}" srcOrd="1" destOrd="0" presId="urn:microsoft.com/office/officeart/2005/8/layout/hierarchy1"/>
    <dgm:cxn modelId="{3493DBFA-4754-4088-BD02-1DA1F57ECFF7}" type="presParOf" srcId="{3EE95732-509E-4DED-A879-2D9AAEEF40D1}" destId="{EEDB9B0A-9540-4DB9-AE8A-FEAC0E5E66A7}" srcOrd="1" destOrd="0" presId="urn:microsoft.com/office/officeart/2005/8/layout/hierarchy1"/>
    <dgm:cxn modelId="{462B16D8-04D8-4D27-A265-3EC97A3DDE9D}" type="presParOf" srcId="{EEDB9B0A-9540-4DB9-AE8A-FEAC0E5E66A7}" destId="{843B6524-3E0D-4FD1-8B9A-E8519ADA85C5}" srcOrd="0" destOrd="0" presId="urn:microsoft.com/office/officeart/2005/8/layout/hierarchy1"/>
    <dgm:cxn modelId="{486508AD-D7DC-400D-B039-11EA77E7A354}" type="presParOf" srcId="{EEDB9B0A-9540-4DB9-AE8A-FEAC0E5E66A7}" destId="{D0711B47-C085-410F-A727-DB82645D1B06}" srcOrd="1" destOrd="0" presId="urn:microsoft.com/office/officeart/2005/8/layout/hierarchy1"/>
    <dgm:cxn modelId="{D464584E-1601-4430-B021-2B417BC6C13B}" type="presParOf" srcId="{D0711B47-C085-410F-A727-DB82645D1B06}" destId="{33AE4559-7552-4363-97CE-016A91F0A0C7}" srcOrd="0" destOrd="0" presId="urn:microsoft.com/office/officeart/2005/8/layout/hierarchy1"/>
    <dgm:cxn modelId="{382CB2EE-11EE-4EF9-9E4F-260C1304373B}" type="presParOf" srcId="{33AE4559-7552-4363-97CE-016A91F0A0C7}" destId="{2CC519BB-9DB8-495F-A99A-B47580D7B388}" srcOrd="0" destOrd="0" presId="urn:microsoft.com/office/officeart/2005/8/layout/hierarchy1"/>
    <dgm:cxn modelId="{1AA73D8F-FF93-47C4-997B-2632DA79BEDC}" type="presParOf" srcId="{33AE4559-7552-4363-97CE-016A91F0A0C7}" destId="{7F1494CE-D29F-4B26-9764-98ECF8FDC47E}" srcOrd="1" destOrd="0" presId="urn:microsoft.com/office/officeart/2005/8/layout/hierarchy1"/>
    <dgm:cxn modelId="{0601F013-2054-4E0D-A6A8-6F283896F326}" type="presParOf" srcId="{D0711B47-C085-410F-A727-DB82645D1B06}" destId="{CDCBB4DA-CA73-4AAE-8EE3-13BA5829F35A}" srcOrd="1" destOrd="0" presId="urn:microsoft.com/office/officeart/2005/8/layout/hierarchy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135EFA-AE23-499F-9991-0AC1C85DAAE2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7BD175-5363-44C1-81B4-8FA5FFC22DD4}">
      <dgm:prSet phldrT="[Текст]"/>
      <dgm:spPr/>
      <dgm:t>
        <a:bodyPr/>
        <a:lstStyle/>
        <a:p>
          <a:r>
            <a:rPr lang="ru-RU" dirty="0" err="1" smtClean="0"/>
            <a:t>фильтратор</a:t>
          </a:r>
          <a:endParaRPr lang="ru-RU" dirty="0"/>
        </a:p>
      </dgm:t>
    </dgm:pt>
    <dgm:pt modelId="{8481068B-C9AF-4BB1-8482-9C667ECD8D7F}" type="parTrans" cxnId="{F9362F05-4409-4E51-8141-BB9345224215}">
      <dgm:prSet/>
      <dgm:spPr/>
      <dgm:t>
        <a:bodyPr/>
        <a:lstStyle/>
        <a:p>
          <a:endParaRPr lang="ru-RU"/>
        </a:p>
      </dgm:t>
    </dgm:pt>
    <dgm:pt modelId="{CA95D3AD-06FB-4E0D-822E-6F91949CB5F3}" type="sibTrans" cxnId="{F9362F05-4409-4E51-8141-BB9345224215}">
      <dgm:prSet/>
      <dgm:spPr/>
      <dgm:t>
        <a:bodyPr/>
        <a:lstStyle/>
        <a:p>
          <a:endParaRPr lang="ru-RU"/>
        </a:p>
      </dgm:t>
    </dgm:pt>
    <dgm:pt modelId="{0B815CC4-01E7-4552-BAD6-817B6CE4CCB8}">
      <dgm:prSet phldrT="[Текст]"/>
      <dgm:spPr/>
      <dgm:t>
        <a:bodyPr/>
        <a:lstStyle/>
        <a:p>
          <a:r>
            <a:rPr lang="ru-RU" dirty="0" smtClean="0"/>
            <a:t>Неподвижный образ жизни</a:t>
          </a:r>
          <a:endParaRPr lang="ru-RU" dirty="0"/>
        </a:p>
      </dgm:t>
    </dgm:pt>
    <dgm:pt modelId="{B0878281-6956-4D6F-A542-6A8C1E47F6E9}" type="parTrans" cxnId="{854C8A63-C682-490C-981D-772B714C4D1F}">
      <dgm:prSet/>
      <dgm:spPr/>
      <dgm:t>
        <a:bodyPr/>
        <a:lstStyle/>
        <a:p>
          <a:endParaRPr lang="ru-RU"/>
        </a:p>
      </dgm:t>
    </dgm:pt>
    <dgm:pt modelId="{374D3D20-A612-4C61-85C1-1EE5320AB419}" type="sibTrans" cxnId="{854C8A63-C682-490C-981D-772B714C4D1F}">
      <dgm:prSet/>
      <dgm:spPr/>
      <dgm:t>
        <a:bodyPr/>
        <a:lstStyle/>
        <a:p>
          <a:endParaRPr lang="ru-RU"/>
        </a:p>
      </dgm:t>
    </dgm:pt>
    <dgm:pt modelId="{04D23B40-3C4A-4AB6-9711-DAFEE311847A}">
      <dgm:prSet phldrT="[Текст]"/>
      <dgm:spPr/>
      <dgm:t>
        <a:bodyPr/>
        <a:lstStyle/>
        <a:p>
          <a:r>
            <a:rPr lang="ru-RU" dirty="0" smtClean="0"/>
            <a:t>У беззубки нет головы</a:t>
          </a:r>
          <a:endParaRPr lang="ru-RU" dirty="0"/>
        </a:p>
      </dgm:t>
    </dgm:pt>
    <dgm:pt modelId="{B8E94425-0915-4BD5-9869-AA23A9852483}" type="parTrans" cxnId="{B09ACFBA-6D0D-4A4D-A5D3-8C87ED22BFCE}">
      <dgm:prSet/>
      <dgm:spPr/>
      <dgm:t>
        <a:bodyPr/>
        <a:lstStyle/>
        <a:p>
          <a:endParaRPr lang="ru-RU"/>
        </a:p>
      </dgm:t>
    </dgm:pt>
    <dgm:pt modelId="{96B2736E-771B-4388-B892-593EF47FF373}" type="sibTrans" cxnId="{B09ACFBA-6D0D-4A4D-A5D3-8C87ED22BFCE}">
      <dgm:prSet/>
      <dgm:spPr/>
      <dgm:t>
        <a:bodyPr/>
        <a:lstStyle/>
        <a:p>
          <a:endParaRPr lang="ru-RU"/>
        </a:p>
      </dgm:t>
    </dgm:pt>
    <dgm:pt modelId="{ACF1CDDA-1A29-4A51-A60D-507DFBD8F20B}">
      <dgm:prSet phldrT="[Текст]"/>
      <dgm:spPr/>
      <dgm:t>
        <a:bodyPr/>
        <a:lstStyle/>
        <a:p>
          <a:r>
            <a:rPr lang="ru-RU" dirty="0" smtClean="0"/>
            <a:t>Отсутствует рот </a:t>
          </a:r>
          <a:endParaRPr lang="ru-RU" dirty="0"/>
        </a:p>
      </dgm:t>
    </dgm:pt>
    <dgm:pt modelId="{6CD60744-24BE-40CE-A18D-F496390988F6}" type="parTrans" cxnId="{D5A6E446-3581-49DA-BED6-8B3D13860240}">
      <dgm:prSet/>
      <dgm:spPr/>
      <dgm:t>
        <a:bodyPr/>
        <a:lstStyle/>
        <a:p>
          <a:endParaRPr lang="ru-RU"/>
        </a:p>
      </dgm:t>
    </dgm:pt>
    <dgm:pt modelId="{62987E89-F5D4-40CF-B789-7F99FF42FACE}" type="sibTrans" cxnId="{D5A6E446-3581-49DA-BED6-8B3D13860240}">
      <dgm:prSet/>
      <dgm:spPr/>
      <dgm:t>
        <a:bodyPr/>
        <a:lstStyle/>
        <a:p>
          <a:endParaRPr lang="ru-RU"/>
        </a:p>
      </dgm:t>
    </dgm:pt>
    <dgm:pt modelId="{6242227F-4847-42E5-A7D6-12D55B9AE754}" type="pres">
      <dgm:prSet presAssocID="{AC135EFA-AE23-499F-9991-0AC1C85DAAE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2FD481-4B87-4835-9E9C-C98123E7D6AB}" type="pres">
      <dgm:prSet presAssocID="{D07BD175-5363-44C1-81B4-8FA5FFC22DD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D8D71A-E3F5-4B6D-A936-C3FBA1635700}" type="pres">
      <dgm:prSet presAssocID="{D07BD175-5363-44C1-81B4-8FA5FFC22DD4}" presName="spNode" presStyleCnt="0"/>
      <dgm:spPr/>
    </dgm:pt>
    <dgm:pt modelId="{BD6CFBA9-ACB3-47FC-94D5-04180E594425}" type="pres">
      <dgm:prSet presAssocID="{CA95D3AD-06FB-4E0D-822E-6F91949CB5F3}" presName="sibTrans" presStyleLbl="sibTrans1D1" presStyleIdx="0" presStyleCnt="4"/>
      <dgm:spPr/>
      <dgm:t>
        <a:bodyPr/>
        <a:lstStyle/>
        <a:p>
          <a:endParaRPr lang="ru-RU"/>
        </a:p>
      </dgm:t>
    </dgm:pt>
    <dgm:pt modelId="{DD3FB1C2-9344-4F02-AB91-C73BAB70552C}" type="pres">
      <dgm:prSet presAssocID="{0B815CC4-01E7-4552-BAD6-817B6CE4CCB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221A69-9E0E-4969-A54C-5FF80C3CD8B8}" type="pres">
      <dgm:prSet presAssocID="{0B815CC4-01E7-4552-BAD6-817B6CE4CCB8}" presName="spNode" presStyleCnt="0"/>
      <dgm:spPr/>
    </dgm:pt>
    <dgm:pt modelId="{29E0D82E-F6EE-47C2-AE38-BBE6AD7FAEE7}" type="pres">
      <dgm:prSet presAssocID="{374D3D20-A612-4C61-85C1-1EE5320AB419}" presName="sibTrans" presStyleLbl="sibTrans1D1" presStyleIdx="1" presStyleCnt="4"/>
      <dgm:spPr/>
      <dgm:t>
        <a:bodyPr/>
        <a:lstStyle/>
        <a:p>
          <a:endParaRPr lang="ru-RU"/>
        </a:p>
      </dgm:t>
    </dgm:pt>
    <dgm:pt modelId="{8D5EE784-A73D-4D0A-AAE2-162C611F6E1E}" type="pres">
      <dgm:prSet presAssocID="{04D23B40-3C4A-4AB6-9711-DAFEE311847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F156E-6114-47B4-85EF-D06318C4FE72}" type="pres">
      <dgm:prSet presAssocID="{04D23B40-3C4A-4AB6-9711-DAFEE311847A}" presName="spNode" presStyleCnt="0"/>
      <dgm:spPr/>
    </dgm:pt>
    <dgm:pt modelId="{F3D3EB19-AB12-4E00-9FF8-5B61F6D4B2ED}" type="pres">
      <dgm:prSet presAssocID="{96B2736E-771B-4388-B892-593EF47FF373}" presName="sibTrans" presStyleLbl="sibTrans1D1" presStyleIdx="2" presStyleCnt="4"/>
      <dgm:spPr/>
      <dgm:t>
        <a:bodyPr/>
        <a:lstStyle/>
        <a:p>
          <a:endParaRPr lang="ru-RU"/>
        </a:p>
      </dgm:t>
    </dgm:pt>
    <dgm:pt modelId="{2B887581-204C-4472-B9AF-6223142F37F8}" type="pres">
      <dgm:prSet presAssocID="{ACF1CDDA-1A29-4A51-A60D-507DFBD8F2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1DD424-EA00-448E-B172-C1D583DE295A}" type="pres">
      <dgm:prSet presAssocID="{ACF1CDDA-1A29-4A51-A60D-507DFBD8F20B}" presName="spNode" presStyleCnt="0"/>
      <dgm:spPr/>
    </dgm:pt>
    <dgm:pt modelId="{B9325BAA-21DD-45F0-A91E-CC45DE637227}" type="pres">
      <dgm:prSet presAssocID="{62987E89-F5D4-40CF-B789-7F99FF42FACE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755DD98A-EE0C-4977-8002-506B3275D834}" type="presOf" srcId="{AC135EFA-AE23-499F-9991-0AC1C85DAAE2}" destId="{6242227F-4847-42E5-A7D6-12D55B9AE754}" srcOrd="0" destOrd="0" presId="urn:microsoft.com/office/officeart/2005/8/layout/cycle5"/>
    <dgm:cxn modelId="{A8FDE966-1EDB-4330-B155-275CD75D1D9E}" type="presOf" srcId="{ACF1CDDA-1A29-4A51-A60D-507DFBD8F20B}" destId="{2B887581-204C-4472-B9AF-6223142F37F8}" srcOrd="0" destOrd="0" presId="urn:microsoft.com/office/officeart/2005/8/layout/cycle5"/>
    <dgm:cxn modelId="{854C8A63-C682-490C-981D-772B714C4D1F}" srcId="{AC135EFA-AE23-499F-9991-0AC1C85DAAE2}" destId="{0B815CC4-01E7-4552-BAD6-817B6CE4CCB8}" srcOrd="1" destOrd="0" parTransId="{B0878281-6956-4D6F-A542-6A8C1E47F6E9}" sibTransId="{374D3D20-A612-4C61-85C1-1EE5320AB419}"/>
    <dgm:cxn modelId="{50520E99-F661-4C89-954B-6228DB7AA82D}" type="presOf" srcId="{96B2736E-771B-4388-B892-593EF47FF373}" destId="{F3D3EB19-AB12-4E00-9FF8-5B61F6D4B2ED}" srcOrd="0" destOrd="0" presId="urn:microsoft.com/office/officeart/2005/8/layout/cycle5"/>
    <dgm:cxn modelId="{60D983CF-ABC6-4AC6-BD86-B4917EEE3989}" type="presOf" srcId="{D07BD175-5363-44C1-81B4-8FA5FFC22DD4}" destId="{A62FD481-4B87-4835-9E9C-C98123E7D6AB}" srcOrd="0" destOrd="0" presId="urn:microsoft.com/office/officeart/2005/8/layout/cycle5"/>
    <dgm:cxn modelId="{D5A6E446-3581-49DA-BED6-8B3D13860240}" srcId="{AC135EFA-AE23-499F-9991-0AC1C85DAAE2}" destId="{ACF1CDDA-1A29-4A51-A60D-507DFBD8F20B}" srcOrd="3" destOrd="0" parTransId="{6CD60744-24BE-40CE-A18D-F496390988F6}" sibTransId="{62987E89-F5D4-40CF-B789-7F99FF42FACE}"/>
    <dgm:cxn modelId="{F9362F05-4409-4E51-8141-BB9345224215}" srcId="{AC135EFA-AE23-499F-9991-0AC1C85DAAE2}" destId="{D07BD175-5363-44C1-81B4-8FA5FFC22DD4}" srcOrd="0" destOrd="0" parTransId="{8481068B-C9AF-4BB1-8482-9C667ECD8D7F}" sibTransId="{CA95D3AD-06FB-4E0D-822E-6F91949CB5F3}"/>
    <dgm:cxn modelId="{37B4A85A-F7D6-4E44-A593-D498542F6B8F}" type="presOf" srcId="{62987E89-F5D4-40CF-B789-7F99FF42FACE}" destId="{B9325BAA-21DD-45F0-A91E-CC45DE637227}" srcOrd="0" destOrd="0" presId="urn:microsoft.com/office/officeart/2005/8/layout/cycle5"/>
    <dgm:cxn modelId="{EE89701C-D829-4F19-AB9C-9A8E7A39E0AF}" type="presOf" srcId="{CA95D3AD-06FB-4E0D-822E-6F91949CB5F3}" destId="{BD6CFBA9-ACB3-47FC-94D5-04180E594425}" srcOrd="0" destOrd="0" presId="urn:microsoft.com/office/officeart/2005/8/layout/cycle5"/>
    <dgm:cxn modelId="{94032012-A9A0-4288-8C5C-CF55F8107579}" type="presOf" srcId="{374D3D20-A612-4C61-85C1-1EE5320AB419}" destId="{29E0D82E-F6EE-47C2-AE38-BBE6AD7FAEE7}" srcOrd="0" destOrd="0" presId="urn:microsoft.com/office/officeart/2005/8/layout/cycle5"/>
    <dgm:cxn modelId="{C3782BAC-D735-47F4-930E-51EA3C426710}" type="presOf" srcId="{04D23B40-3C4A-4AB6-9711-DAFEE311847A}" destId="{8D5EE784-A73D-4D0A-AAE2-162C611F6E1E}" srcOrd="0" destOrd="0" presId="urn:microsoft.com/office/officeart/2005/8/layout/cycle5"/>
    <dgm:cxn modelId="{B09ACFBA-6D0D-4A4D-A5D3-8C87ED22BFCE}" srcId="{AC135EFA-AE23-499F-9991-0AC1C85DAAE2}" destId="{04D23B40-3C4A-4AB6-9711-DAFEE311847A}" srcOrd="2" destOrd="0" parTransId="{B8E94425-0915-4BD5-9869-AA23A9852483}" sibTransId="{96B2736E-771B-4388-B892-593EF47FF373}"/>
    <dgm:cxn modelId="{879FB429-86DF-4F5D-9C1C-8FFE07FD4A52}" type="presOf" srcId="{0B815CC4-01E7-4552-BAD6-817B6CE4CCB8}" destId="{DD3FB1C2-9344-4F02-AB91-C73BAB70552C}" srcOrd="0" destOrd="0" presId="urn:microsoft.com/office/officeart/2005/8/layout/cycle5"/>
    <dgm:cxn modelId="{EF8E4B6B-4CA3-4F2A-BEC8-664303950F61}" type="presParOf" srcId="{6242227F-4847-42E5-A7D6-12D55B9AE754}" destId="{A62FD481-4B87-4835-9E9C-C98123E7D6AB}" srcOrd="0" destOrd="0" presId="urn:microsoft.com/office/officeart/2005/8/layout/cycle5"/>
    <dgm:cxn modelId="{B05D267A-C30D-414B-B5CE-402AFDAB27E6}" type="presParOf" srcId="{6242227F-4847-42E5-A7D6-12D55B9AE754}" destId="{7BD8D71A-E3F5-4B6D-A936-C3FBA1635700}" srcOrd="1" destOrd="0" presId="urn:microsoft.com/office/officeart/2005/8/layout/cycle5"/>
    <dgm:cxn modelId="{63C10AF9-FA7E-4953-B4D7-028DBEC9F48D}" type="presParOf" srcId="{6242227F-4847-42E5-A7D6-12D55B9AE754}" destId="{BD6CFBA9-ACB3-47FC-94D5-04180E594425}" srcOrd="2" destOrd="0" presId="urn:microsoft.com/office/officeart/2005/8/layout/cycle5"/>
    <dgm:cxn modelId="{9ED6CF37-41E1-4B43-A755-4C18FA41B717}" type="presParOf" srcId="{6242227F-4847-42E5-A7D6-12D55B9AE754}" destId="{DD3FB1C2-9344-4F02-AB91-C73BAB70552C}" srcOrd="3" destOrd="0" presId="urn:microsoft.com/office/officeart/2005/8/layout/cycle5"/>
    <dgm:cxn modelId="{B17ED6F5-C284-4069-9D79-52E7527210B2}" type="presParOf" srcId="{6242227F-4847-42E5-A7D6-12D55B9AE754}" destId="{3F221A69-9E0E-4969-A54C-5FF80C3CD8B8}" srcOrd="4" destOrd="0" presId="urn:microsoft.com/office/officeart/2005/8/layout/cycle5"/>
    <dgm:cxn modelId="{45CE1E27-CB51-4250-B89F-847BA6AAAA52}" type="presParOf" srcId="{6242227F-4847-42E5-A7D6-12D55B9AE754}" destId="{29E0D82E-F6EE-47C2-AE38-BBE6AD7FAEE7}" srcOrd="5" destOrd="0" presId="urn:microsoft.com/office/officeart/2005/8/layout/cycle5"/>
    <dgm:cxn modelId="{80621C55-CCAD-4B3A-8908-4697C936715F}" type="presParOf" srcId="{6242227F-4847-42E5-A7D6-12D55B9AE754}" destId="{8D5EE784-A73D-4D0A-AAE2-162C611F6E1E}" srcOrd="6" destOrd="0" presId="urn:microsoft.com/office/officeart/2005/8/layout/cycle5"/>
    <dgm:cxn modelId="{EBA10AFC-F8B1-4247-9A61-96E8275BEEAE}" type="presParOf" srcId="{6242227F-4847-42E5-A7D6-12D55B9AE754}" destId="{5AEF156E-6114-47B4-85EF-D06318C4FE72}" srcOrd="7" destOrd="0" presId="urn:microsoft.com/office/officeart/2005/8/layout/cycle5"/>
    <dgm:cxn modelId="{FBA37C91-4D83-4DD3-B9BF-5E53BC2B47B7}" type="presParOf" srcId="{6242227F-4847-42E5-A7D6-12D55B9AE754}" destId="{F3D3EB19-AB12-4E00-9FF8-5B61F6D4B2ED}" srcOrd="8" destOrd="0" presId="urn:microsoft.com/office/officeart/2005/8/layout/cycle5"/>
    <dgm:cxn modelId="{4BAF6CF4-AB91-4860-9EC3-60B77F4A0A0C}" type="presParOf" srcId="{6242227F-4847-42E5-A7D6-12D55B9AE754}" destId="{2B887581-204C-4472-B9AF-6223142F37F8}" srcOrd="9" destOrd="0" presId="urn:microsoft.com/office/officeart/2005/8/layout/cycle5"/>
    <dgm:cxn modelId="{C9067702-FB43-4AC7-BC8B-0771F04F52B6}" type="presParOf" srcId="{6242227F-4847-42E5-A7D6-12D55B9AE754}" destId="{571DD424-EA00-448E-B172-C1D583DE295A}" srcOrd="10" destOrd="0" presId="urn:microsoft.com/office/officeart/2005/8/layout/cycle5"/>
    <dgm:cxn modelId="{D6768AB9-DAF4-441C-94C6-784F540ADE37}" type="presParOf" srcId="{6242227F-4847-42E5-A7D6-12D55B9AE754}" destId="{B9325BAA-21DD-45F0-A91E-CC45DE637227}" srcOrd="11" destOrd="0" presId="urn:microsoft.com/office/officeart/2005/8/layout/cycle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44D8B0E-B5DA-470E-BFE5-076159FA986B}" type="doc">
      <dgm:prSet loTypeId="urn:microsoft.com/office/officeart/2005/8/layout/target2" loCatId="relationship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9F5AC2CF-4D4F-433A-AB8D-ECF461E5E933}">
      <dgm:prSet phldrT="[Текст]"/>
      <dgm:spPr/>
      <dgm:t>
        <a:bodyPr/>
        <a:lstStyle/>
        <a:p>
          <a:pPr algn="ctr"/>
          <a:r>
            <a:rPr lang="ru-RU" dirty="0" smtClean="0"/>
            <a:t>Млекопитающие</a:t>
          </a:r>
          <a:endParaRPr lang="ru-RU" dirty="0"/>
        </a:p>
      </dgm:t>
    </dgm:pt>
    <dgm:pt modelId="{BEF2BEC5-B06D-419C-B88A-EA4F2EBE3EB5}" type="parTrans" cxnId="{D4C0F64D-219A-4B2C-8D46-9F8EA6491F9E}">
      <dgm:prSet/>
      <dgm:spPr/>
      <dgm:t>
        <a:bodyPr/>
        <a:lstStyle/>
        <a:p>
          <a:endParaRPr lang="ru-RU"/>
        </a:p>
      </dgm:t>
    </dgm:pt>
    <dgm:pt modelId="{3C4352BD-6B62-4D12-8614-E3F6D36F1687}" type="sibTrans" cxnId="{D4C0F64D-219A-4B2C-8D46-9F8EA6491F9E}">
      <dgm:prSet/>
      <dgm:spPr/>
      <dgm:t>
        <a:bodyPr/>
        <a:lstStyle/>
        <a:p>
          <a:endParaRPr lang="ru-RU"/>
        </a:p>
      </dgm:t>
    </dgm:pt>
    <dgm:pt modelId="{8633DA2C-856B-4607-9357-8CB0AB9C3202}">
      <dgm:prSet phldrT="[Текст]"/>
      <dgm:spPr/>
      <dgm:t>
        <a:bodyPr/>
        <a:lstStyle/>
        <a:p>
          <a:r>
            <a:rPr lang="ru-RU" dirty="0" smtClean="0"/>
            <a:t>Сумчатые</a:t>
          </a:r>
          <a:endParaRPr lang="ru-RU" dirty="0"/>
        </a:p>
      </dgm:t>
    </dgm:pt>
    <dgm:pt modelId="{AEDEF098-4A8B-4135-8E92-A256BDD5C914}" type="parTrans" cxnId="{CDB694C7-0103-406C-B65F-E36112A330A1}">
      <dgm:prSet/>
      <dgm:spPr/>
      <dgm:t>
        <a:bodyPr/>
        <a:lstStyle/>
        <a:p>
          <a:endParaRPr lang="ru-RU"/>
        </a:p>
      </dgm:t>
    </dgm:pt>
    <dgm:pt modelId="{46E5D7F2-676C-4AB9-9159-4F88FF2E2072}" type="sibTrans" cxnId="{CDB694C7-0103-406C-B65F-E36112A330A1}">
      <dgm:prSet/>
      <dgm:spPr/>
      <dgm:t>
        <a:bodyPr/>
        <a:lstStyle/>
        <a:p>
          <a:endParaRPr lang="ru-RU"/>
        </a:p>
      </dgm:t>
    </dgm:pt>
    <dgm:pt modelId="{1C943A25-1C4C-4081-9CF0-B1AB5ACBFDCF}">
      <dgm:prSet phldrT="[Текст]"/>
      <dgm:spPr/>
      <dgm:t>
        <a:bodyPr/>
        <a:lstStyle/>
        <a:p>
          <a:r>
            <a:rPr lang="ru-RU" dirty="0" err="1" smtClean="0"/>
            <a:t>Первозвери</a:t>
          </a:r>
          <a:endParaRPr lang="ru-RU" dirty="0"/>
        </a:p>
      </dgm:t>
    </dgm:pt>
    <dgm:pt modelId="{536138AB-1B0F-4949-9DD6-83D0D1AD49A9}" type="parTrans" cxnId="{6DC18B2C-F755-4D8B-8B6B-6374300B4300}">
      <dgm:prSet/>
      <dgm:spPr/>
      <dgm:t>
        <a:bodyPr/>
        <a:lstStyle/>
        <a:p>
          <a:endParaRPr lang="ru-RU"/>
        </a:p>
      </dgm:t>
    </dgm:pt>
    <dgm:pt modelId="{180D1C73-27C1-4592-A6EF-21787B0EE0BA}" type="sibTrans" cxnId="{6DC18B2C-F755-4D8B-8B6B-6374300B4300}">
      <dgm:prSet/>
      <dgm:spPr/>
      <dgm:t>
        <a:bodyPr/>
        <a:lstStyle/>
        <a:p>
          <a:endParaRPr lang="ru-RU"/>
        </a:p>
      </dgm:t>
    </dgm:pt>
    <dgm:pt modelId="{67A616A9-234E-4335-8FB6-A5E6FC71CF06}">
      <dgm:prSet phldrT="[Текст]"/>
      <dgm:spPr/>
      <dgm:t>
        <a:bodyPr/>
        <a:lstStyle/>
        <a:p>
          <a:r>
            <a:rPr lang="ru-RU" dirty="0" smtClean="0"/>
            <a:t>Плацентарные</a:t>
          </a:r>
          <a:endParaRPr lang="ru-RU" dirty="0"/>
        </a:p>
      </dgm:t>
    </dgm:pt>
    <dgm:pt modelId="{4A41478E-FCD9-42B1-AD79-5D94247E5D15}" type="parTrans" cxnId="{9FDC9521-2DC9-4130-BF3C-118F9FD0695D}">
      <dgm:prSet/>
      <dgm:spPr/>
      <dgm:t>
        <a:bodyPr/>
        <a:lstStyle/>
        <a:p>
          <a:endParaRPr lang="ru-RU"/>
        </a:p>
      </dgm:t>
    </dgm:pt>
    <dgm:pt modelId="{39EE31A7-684B-474F-B46E-A36000D3759B}" type="sibTrans" cxnId="{9FDC9521-2DC9-4130-BF3C-118F9FD0695D}">
      <dgm:prSet/>
      <dgm:spPr/>
      <dgm:t>
        <a:bodyPr/>
        <a:lstStyle/>
        <a:p>
          <a:endParaRPr lang="ru-RU"/>
        </a:p>
      </dgm:t>
    </dgm:pt>
    <dgm:pt modelId="{63057FAD-A881-4532-A15A-2D2FA35F0A84}">
      <dgm:prSet phldrT="[Текст]"/>
      <dgm:spPr/>
      <dgm:t>
        <a:bodyPr/>
        <a:lstStyle/>
        <a:p>
          <a:r>
            <a:rPr lang="ru-RU" dirty="0" smtClean="0"/>
            <a:t>Ластоногие</a:t>
          </a:r>
          <a:endParaRPr lang="ru-RU" dirty="0"/>
        </a:p>
      </dgm:t>
    </dgm:pt>
    <dgm:pt modelId="{A25D21F6-37E2-4CA3-9A14-9E3CEBAE04AE}" type="parTrans" cxnId="{1C193B66-48A3-44B9-87C2-BF3E5B2DAE05}">
      <dgm:prSet/>
      <dgm:spPr/>
      <dgm:t>
        <a:bodyPr/>
        <a:lstStyle/>
        <a:p>
          <a:endParaRPr lang="ru-RU"/>
        </a:p>
      </dgm:t>
    </dgm:pt>
    <dgm:pt modelId="{70C093C7-408C-4D85-ABF7-EF427A84DE62}" type="sibTrans" cxnId="{1C193B66-48A3-44B9-87C2-BF3E5B2DAE05}">
      <dgm:prSet/>
      <dgm:spPr/>
      <dgm:t>
        <a:bodyPr/>
        <a:lstStyle/>
        <a:p>
          <a:endParaRPr lang="ru-RU"/>
        </a:p>
      </dgm:t>
    </dgm:pt>
    <dgm:pt modelId="{F3CFA9EF-024A-4B3C-8B6F-E90B8655B425}">
      <dgm:prSet phldrT="[Текст]"/>
      <dgm:spPr/>
      <dgm:t>
        <a:bodyPr/>
        <a:lstStyle/>
        <a:p>
          <a:r>
            <a:rPr lang="ru-RU" dirty="0" smtClean="0"/>
            <a:t>Копытные</a:t>
          </a:r>
          <a:endParaRPr lang="ru-RU" dirty="0"/>
        </a:p>
      </dgm:t>
    </dgm:pt>
    <dgm:pt modelId="{5641AFE2-BEBA-4A04-8FD9-7B181BE56CC9}" type="parTrans" cxnId="{73EC4A3E-AE3E-4FF1-B2B2-02540C7E81EE}">
      <dgm:prSet/>
      <dgm:spPr/>
      <dgm:t>
        <a:bodyPr/>
        <a:lstStyle/>
        <a:p>
          <a:endParaRPr lang="ru-RU"/>
        </a:p>
      </dgm:t>
    </dgm:pt>
    <dgm:pt modelId="{8C579004-90B6-4A16-BE95-F5A3D25CB65F}" type="sibTrans" cxnId="{73EC4A3E-AE3E-4FF1-B2B2-02540C7E81EE}">
      <dgm:prSet/>
      <dgm:spPr/>
      <dgm:t>
        <a:bodyPr/>
        <a:lstStyle/>
        <a:p>
          <a:endParaRPr lang="ru-RU"/>
        </a:p>
      </dgm:t>
    </dgm:pt>
    <dgm:pt modelId="{926CF355-7F2E-4555-ACF1-EE6137BBB66D}">
      <dgm:prSet phldrT="[Текст]"/>
      <dgm:spPr/>
      <dgm:t>
        <a:bodyPr/>
        <a:lstStyle/>
        <a:p>
          <a:r>
            <a:rPr lang="ru-RU" dirty="0" smtClean="0"/>
            <a:t>Хищные</a:t>
          </a:r>
          <a:endParaRPr lang="ru-RU" dirty="0"/>
        </a:p>
      </dgm:t>
    </dgm:pt>
    <dgm:pt modelId="{79B2FDA9-81BF-466D-BED7-5AE8EAC6D677}" type="parTrans" cxnId="{13AFA915-A321-4735-AEF9-0D4D61148DF0}">
      <dgm:prSet/>
      <dgm:spPr/>
      <dgm:t>
        <a:bodyPr/>
        <a:lstStyle/>
        <a:p>
          <a:endParaRPr lang="ru-RU"/>
        </a:p>
      </dgm:t>
    </dgm:pt>
    <dgm:pt modelId="{EFFD8AC4-B5CE-4CD3-B743-3193CBA43517}" type="sibTrans" cxnId="{13AFA915-A321-4735-AEF9-0D4D61148DF0}">
      <dgm:prSet/>
      <dgm:spPr/>
      <dgm:t>
        <a:bodyPr/>
        <a:lstStyle/>
        <a:p>
          <a:endParaRPr lang="ru-RU"/>
        </a:p>
      </dgm:t>
    </dgm:pt>
    <dgm:pt modelId="{F566DFC1-57BC-4FBD-BD24-4A80F0ADCB13}">
      <dgm:prSet phldrT="[Текст]"/>
      <dgm:spPr/>
      <dgm:t>
        <a:bodyPr/>
        <a:lstStyle/>
        <a:p>
          <a:r>
            <a:rPr lang="ru-RU" dirty="0" smtClean="0"/>
            <a:t>Медвежьи</a:t>
          </a:r>
          <a:endParaRPr lang="ru-RU" dirty="0"/>
        </a:p>
      </dgm:t>
    </dgm:pt>
    <dgm:pt modelId="{BFD586B3-949E-4316-A52B-C6923A47B82B}" type="parTrans" cxnId="{53098879-C6A8-4163-B3A0-5C64651F96B8}">
      <dgm:prSet/>
      <dgm:spPr/>
      <dgm:t>
        <a:bodyPr/>
        <a:lstStyle/>
        <a:p>
          <a:endParaRPr lang="ru-RU"/>
        </a:p>
      </dgm:t>
    </dgm:pt>
    <dgm:pt modelId="{E9AAAFAB-784C-45BF-BFFF-0D6F15DC99C1}" type="sibTrans" cxnId="{53098879-C6A8-4163-B3A0-5C64651F96B8}">
      <dgm:prSet/>
      <dgm:spPr/>
      <dgm:t>
        <a:bodyPr/>
        <a:lstStyle/>
        <a:p>
          <a:endParaRPr lang="ru-RU"/>
        </a:p>
      </dgm:t>
    </dgm:pt>
    <dgm:pt modelId="{87FDBA15-AA14-4067-9AF5-A85C067C5785}">
      <dgm:prSet phldrT="[Текст]"/>
      <dgm:spPr/>
      <dgm:t>
        <a:bodyPr/>
        <a:lstStyle/>
        <a:p>
          <a:r>
            <a:rPr lang="ru-RU" dirty="0" smtClean="0"/>
            <a:t>Куньи</a:t>
          </a:r>
          <a:endParaRPr lang="ru-RU" dirty="0"/>
        </a:p>
      </dgm:t>
    </dgm:pt>
    <dgm:pt modelId="{56FEB218-DD49-4BC8-B1D4-41D487455A41}" type="parTrans" cxnId="{623B96F2-6AAC-4DC1-9C8B-1581635D845A}">
      <dgm:prSet/>
      <dgm:spPr/>
      <dgm:t>
        <a:bodyPr/>
        <a:lstStyle/>
        <a:p>
          <a:endParaRPr lang="ru-RU"/>
        </a:p>
      </dgm:t>
    </dgm:pt>
    <dgm:pt modelId="{5FB5E105-2D24-4458-B861-3BA423A188A8}" type="sibTrans" cxnId="{623B96F2-6AAC-4DC1-9C8B-1581635D845A}">
      <dgm:prSet/>
      <dgm:spPr/>
      <dgm:t>
        <a:bodyPr/>
        <a:lstStyle/>
        <a:p>
          <a:endParaRPr lang="ru-RU"/>
        </a:p>
      </dgm:t>
    </dgm:pt>
    <dgm:pt modelId="{796156A4-0D96-44A1-82B1-25BFE9A539D9}" type="pres">
      <dgm:prSet presAssocID="{C44D8B0E-B5DA-470E-BFE5-076159FA986B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13129B9-AA54-433B-B321-FA3307665AC4}" type="pres">
      <dgm:prSet presAssocID="{C44D8B0E-B5DA-470E-BFE5-076159FA986B}" presName="outerBox" presStyleCnt="0"/>
      <dgm:spPr/>
    </dgm:pt>
    <dgm:pt modelId="{B032DDB3-3AA4-4590-BA62-E28EAD37C61D}" type="pres">
      <dgm:prSet presAssocID="{C44D8B0E-B5DA-470E-BFE5-076159FA986B}" presName="outerBoxParent" presStyleLbl="node1" presStyleIdx="0" presStyleCnt="3"/>
      <dgm:spPr/>
      <dgm:t>
        <a:bodyPr/>
        <a:lstStyle/>
        <a:p>
          <a:endParaRPr lang="ru-RU"/>
        </a:p>
      </dgm:t>
    </dgm:pt>
    <dgm:pt modelId="{0C921EA2-9C31-4C68-93E5-B76A1743AA80}" type="pres">
      <dgm:prSet presAssocID="{C44D8B0E-B5DA-470E-BFE5-076159FA986B}" presName="outerBoxChildren" presStyleCnt="0"/>
      <dgm:spPr/>
    </dgm:pt>
    <dgm:pt modelId="{76C9A065-FA34-4E75-8127-57DC9BC83B7C}" type="pres">
      <dgm:prSet presAssocID="{8633DA2C-856B-4607-9357-8CB0AB9C3202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C17E95-0456-4F67-944A-95276C2536DE}" type="pres">
      <dgm:prSet presAssocID="{46E5D7F2-676C-4AB9-9159-4F88FF2E2072}" presName="outerSibTrans" presStyleCnt="0"/>
      <dgm:spPr/>
    </dgm:pt>
    <dgm:pt modelId="{364FD8E1-8F89-483A-904E-4BC2A3E73DDC}" type="pres">
      <dgm:prSet presAssocID="{1C943A25-1C4C-4081-9CF0-B1AB5ACBFDCF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A80A0E-0F59-4CBE-99D4-29A7822D1380}" type="pres">
      <dgm:prSet presAssocID="{C44D8B0E-B5DA-470E-BFE5-076159FA986B}" presName="middleBox" presStyleCnt="0"/>
      <dgm:spPr/>
    </dgm:pt>
    <dgm:pt modelId="{6301D5E0-8D2C-4FA8-A434-B17CA302D898}" type="pres">
      <dgm:prSet presAssocID="{C44D8B0E-B5DA-470E-BFE5-076159FA986B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51FE4883-1287-4556-9919-23200C607A80}" type="pres">
      <dgm:prSet presAssocID="{C44D8B0E-B5DA-470E-BFE5-076159FA986B}" presName="middleBoxChildren" presStyleCnt="0"/>
      <dgm:spPr/>
    </dgm:pt>
    <dgm:pt modelId="{30A269B2-59CE-4335-92E6-0E92696D7C38}" type="pres">
      <dgm:prSet presAssocID="{63057FAD-A881-4532-A15A-2D2FA35F0A84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3D6F79-CC52-4542-87B0-BFD57B1B6ACC}" type="pres">
      <dgm:prSet presAssocID="{70C093C7-408C-4D85-ABF7-EF427A84DE62}" presName="middleSibTrans" presStyleCnt="0"/>
      <dgm:spPr/>
    </dgm:pt>
    <dgm:pt modelId="{D59F533F-32A0-4B38-B68D-3081B843D062}" type="pres">
      <dgm:prSet presAssocID="{F3CFA9EF-024A-4B3C-8B6F-E90B8655B425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65C14-1DE8-489D-8467-37E1BBF6635E}" type="pres">
      <dgm:prSet presAssocID="{C44D8B0E-B5DA-470E-BFE5-076159FA986B}" presName="centerBox" presStyleCnt="0"/>
      <dgm:spPr/>
    </dgm:pt>
    <dgm:pt modelId="{A220CAAA-EDB5-47EF-A567-82F1E8BDF743}" type="pres">
      <dgm:prSet presAssocID="{C44D8B0E-B5DA-470E-BFE5-076159FA986B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A9FE56A4-2D26-4D6F-8AE0-487E478DE876}" type="pres">
      <dgm:prSet presAssocID="{C44D8B0E-B5DA-470E-BFE5-076159FA986B}" presName="centerBoxChildren" presStyleCnt="0"/>
      <dgm:spPr/>
    </dgm:pt>
    <dgm:pt modelId="{CF9B9322-AB1E-42C1-84A0-E3D5D41DD344}" type="pres">
      <dgm:prSet presAssocID="{F566DFC1-57BC-4FBD-BD24-4A80F0ADCB13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3C5B24-8C83-41E8-9EB9-6438531A1D2A}" type="pres">
      <dgm:prSet presAssocID="{E9AAAFAB-784C-45BF-BFFF-0D6F15DC99C1}" presName="centerSibTrans" presStyleCnt="0"/>
      <dgm:spPr/>
    </dgm:pt>
    <dgm:pt modelId="{027B14B1-3F91-4944-8F8F-D892F4CE3A31}" type="pres">
      <dgm:prSet presAssocID="{87FDBA15-AA14-4067-9AF5-A85C067C5785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EC4A3E-AE3E-4FF1-B2B2-02540C7E81EE}" srcId="{67A616A9-234E-4335-8FB6-A5E6FC71CF06}" destId="{F3CFA9EF-024A-4B3C-8B6F-E90B8655B425}" srcOrd="1" destOrd="0" parTransId="{5641AFE2-BEBA-4A04-8FD9-7B181BE56CC9}" sibTransId="{8C579004-90B6-4A16-BE95-F5A3D25CB65F}"/>
    <dgm:cxn modelId="{7817B40B-B8CF-4DC9-8E03-D86B2090796E}" type="presOf" srcId="{67A616A9-234E-4335-8FB6-A5E6FC71CF06}" destId="{6301D5E0-8D2C-4FA8-A434-B17CA302D898}" srcOrd="0" destOrd="0" presId="urn:microsoft.com/office/officeart/2005/8/layout/target2"/>
    <dgm:cxn modelId="{60DF1709-E131-4EBE-A1C7-3062B752C61F}" type="presOf" srcId="{926CF355-7F2E-4555-ACF1-EE6137BBB66D}" destId="{A220CAAA-EDB5-47EF-A567-82F1E8BDF743}" srcOrd="0" destOrd="0" presId="urn:microsoft.com/office/officeart/2005/8/layout/target2"/>
    <dgm:cxn modelId="{6DC18B2C-F755-4D8B-8B6B-6374300B4300}" srcId="{9F5AC2CF-4D4F-433A-AB8D-ECF461E5E933}" destId="{1C943A25-1C4C-4081-9CF0-B1AB5ACBFDCF}" srcOrd="1" destOrd="0" parTransId="{536138AB-1B0F-4949-9DD6-83D0D1AD49A9}" sibTransId="{180D1C73-27C1-4592-A6EF-21787B0EE0BA}"/>
    <dgm:cxn modelId="{2A2FD3EF-803B-49CB-9D26-4627BA1F04B0}" type="presOf" srcId="{63057FAD-A881-4532-A15A-2D2FA35F0A84}" destId="{30A269B2-59CE-4335-92E6-0E92696D7C38}" srcOrd="0" destOrd="0" presId="urn:microsoft.com/office/officeart/2005/8/layout/target2"/>
    <dgm:cxn modelId="{8358BAB0-2B1F-4685-B03E-349754BD75DE}" type="presOf" srcId="{87FDBA15-AA14-4067-9AF5-A85C067C5785}" destId="{027B14B1-3F91-4944-8F8F-D892F4CE3A31}" srcOrd="0" destOrd="0" presId="urn:microsoft.com/office/officeart/2005/8/layout/target2"/>
    <dgm:cxn modelId="{D7DF081C-943A-44D2-AB4B-58D033EFB650}" type="presOf" srcId="{8633DA2C-856B-4607-9357-8CB0AB9C3202}" destId="{76C9A065-FA34-4E75-8127-57DC9BC83B7C}" srcOrd="0" destOrd="0" presId="urn:microsoft.com/office/officeart/2005/8/layout/target2"/>
    <dgm:cxn modelId="{53098879-C6A8-4163-B3A0-5C64651F96B8}" srcId="{926CF355-7F2E-4555-ACF1-EE6137BBB66D}" destId="{F566DFC1-57BC-4FBD-BD24-4A80F0ADCB13}" srcOrd="0" destOrd="0" parTransId="{BFD586B3-949E-4316-A52B-C6923A47B82B}" sibTransId="{E9AAAFAB-784C-45BF-BFFF-0D6F15DC99C1}"/>
    <dgm:cxn modelId="{D9D6F4E1-F523-49D5-9789-E5755B5D2D40}" type="presOf" srcId="{F3CFA9EF-024A-4B3C-8B6F-E90B8655B425}" destId="{D59F533F-32A0-4B38-B68D-3081B843D062}" srcOrd="0" destOrd="0" presId="urn:microsoft.com/office/officeart/2005/8/layout/target2"/>
    <dgm:cxn modelId="{623B96F2-6AAC-4DC1-9C8B-1581635D845A}" srcId="{926CF355-7F2E-4555-ACF1-EE6137BBB66D}" destId="{87FDBA15-AA14-4067-9AF5-A85C067C5785}" srcOrd="1" destOrd="0" parTransId="{56FEB218-DD49-4BC8-B1D4-41D487455A41}" sibTransId="{5FB5E105-2D24-4458-B861-3BA423A188A8}"/>
    <dgm:cxn modelId="{BFA617E7-79DE-44A9-8CCE-525F2502EE36}" type="presOf" srcId="{9F5AC2CF-4D4F-433A-AB8D-ECF461E5E933}" destId="{B032DDB3-3AA4-4590-BA62-E28EAD37C61D}" srcOrd="0" destOrd="0" presId="urn:microsoft.com/office/officeart/2005/8/layout/target2"/>
    <dgm:cxn modelId="{F2558C74-AB4A-419C-8106-4539B77E12BC}" type="presOf" srcId="{C44D8B0E-B5DA-470E-BFE5-076159FA986B}" destId="{796156A4-0D96-44A1-82B1-25BFE9A539D9}" srcOrd="0" destOrd="0" presId="urn:microsoft.com/office/officeart/2005/8/layout/target2"/>
    <dgm:cxn modelId="{BC1CB008-9ED8-4D56-9519-E44C322C1A9B}" type="presOf" srcId="{1C943A25-1C4C-4081-9CF0-B1AB5ACBFDCF}" destId="{364FD8E1-8F89-483A-904E-4BC2A3E73DDC}" srcOrd="0" destOrd="0" presId="urn:microsoft.com/office/officeart/2005/8/layout/target2"/>
    <dgm:cxn modelId="{1C193B66-48A3-44B9-87C2-BF3E5B2DAE05}" srcId="{67A616A9-234E-4335-8FB6-A5E6FC71CF06}" destId="{63057FAD-A881-4532-A15A-2D2FA35F0A84}" srcOrd="0" destOrd="0" parTransId="{A25D21F6-37E2-4CA3-9A14-9E3CEBAE04AE}" sibTransId="{70C093C7-408C-4D85-ABF7-EF427A84DE62}"/>
    <dgm:cxn modelId="{9FDC9521-2DC9-4130-BF3C-118F9FD0695D}" srcId="{C44D8B0E-B5DA-470E-BFE5-076159FA986B}" destId="{67A616A9-234E-4335-8FB6-A5E6FC71CF06}" srcOrd="1" destOrd="0" parTransId="{4A41478E-FCD9-42B1-AD79-5D94247E5D15}" sibTransId="{39EE31A7-684B-474F-B46E-A36000D3759B}"/>
    <dgm:cxn modelId="{CDB694C7-0103-406C-B65F-E36112A330A1}" srcId="{9F5AC2CF-4D4F-433A-AB8D-ECF461E5E933}" destId="{8633DA2C-856B-4607-9357-8CB0AB9C3202}" srcOrd="0" destOrd="0" parTransId="{AEDEF098-4A8B-4135-8E92-A256BDD5C914}" sibTransId="{46E5D7F2-676C-4AB9-9159-4F88FF2E2072}"/>
    <dgm:cxn modelId="{E8C3F834-D08E-4FC8-8B95-BD34F6185010}" type="presOf" srcId="{F566DFC1-57BC-4FBD-BD24-4A80F0ADCB13}" destId="{CF9B9322-AB1E-42C1-84A0-E3D5D41DD344}" srcOrd="0" destOrd="0" presId="urn:microsoft.com/office/officeart/2005/8/layout/target2"/>
    <dgm:cxn modelId="{D4C0F64D-219A-4B2C-8D46-9F8EA6491F9E}" srcId="{C44D8B0E-B5DA-470E-BFE5-076159FA986B}" destId="{9F5AC2CF-4D4F-433A-AB8D-ECF461E5E933}" srcOrd="0" destOrd="0" parTransId="{BEF2BEC5-B06D-419C-B88A-EA4F2EBE3EB5}" sibTransId="{3C4352BD-6B62-4D12-8614-E3F6D36F1687}"/>
    <dgm:cxn modelId="{13AFA915-A321-4735-AEF9-0D4D61148DF0}" srcId="{C44D8B0E-B5DA-470E-BFE5-076159FA986B}" destId="{926CF355-7F2E-4555-ACF1-EE6137BBB66D}" srcOrd="2" destOrd="0" parTransId="{79B2FDA9-81BF-466D-BED7-5AE8EAC6D677}" sibTransId="{EFFD8AC4-B5CE-4CD3-B743-3193CBA43517}"/>
    <dgm:cxn modelId="{78F63CA1-F0C8-4269-ABF0-895BB95E5447}" type="presParOf" srcId="{796156A4-0D96-44A1-82B1-25BFE9A539D9}" destId="{613129B9-AA54-433B-B321-FA3307665AC4}" srcOrd="0" destOrd="0" presId="urn:microsoft.com/office/officeart/2005/8/layout/target2"/>
    <dgm:cxn modelId="{4DA822B2-6024-4158-B20D-A6DA4B659191}" type="presParOf" srcId="{613129B9-AA54-433B-B321-FA3307665AC4}" destId="{B032DDB3-3AA4-4590-BA62-E28EAD37C61D}" srcOrd="0" destOrd="0" presId="urn:microsoft.com/office/officeart/2005/8/layout/target2"/>
    <dgm:cxn modelId="{E02AB861-7DCA-40EF-9FE5-381AC237BEA1}" type="presParOf" srcId="{613129B9-AA54-433B-B321-FA3307665AC4}" destId="{0C921EA2-9C31-4C68-93E5-B76A1743AA80}" srcOrd="1" destOrd="0" presId="urn:microsoft.com/office/officeart/2005/8/layout/target2"/>
    <dgm:cxn modelId="{6E947D70-7326-4C72-8582-008437B033C7}" type="presParOf" srcId="{0C921EA2-9C31-4C68-93E5-B76A1743AA80}" destId="{76C9A065-FA34-4E75-8127-57DC9BC83B7C}" srcOrd="0" destOrd="0" presId="urn:microsoft.com/office/officeart/2005/8/layout/target2"/>
    <dgm:cxn modelId="{F8CA4E1E-EE75-45AD-8305-1FA50F521F59}" type="presParOf" srcId="{0C921EA2-9C31-4C68-93E5-B76A1743AA80}" destId="{7FC17E95-0456-4F67-944A-95276C2536DE}" srcOrd="1" destOrd="0" presId="urn:microsoft.com/office/officeart/2005/8/layout/target2"/>
    <dgm:cxn modelId="{91FA0227-FB18-4294-8079-9A4D58520BD6}" type="presParOf" srcId="{0C921EA2-9C31-4C68-93E5-B76A1743AA80}" destId="{364FD8E1-8F89-483A-904E-4BC2A3E73DDC}" srcOrd="2" destOrd="0" presId="urn:microsoft.com/office/officeart/2005/8/layout/target2"/>
    <dgm:cxn modelId="{9DC7877B-E069-4E0A-BD65-1E93268E5D38}" type="presParOf" srcId="{796156A4-0D96-44A1-82B1-25BFE9A539D9}" destId="{23A80A0E-0F59-4CBE-99D4-29A7822D1380}" srcOrd="1" destOrd="0" presId="urn:microsoft.com/office/officeart/2005/8/layout/target2"/>
    <dgm:cxn modelId="{302F5DFE-E73B-4B5B-8129-F0ADE384F853}" type="presParOf" srcId="{23A80A0E-0F59-4CBE-99D4-29A7822D1380}" destId="{6301D5E0-8D2C-4FA8-A434-B17CA302D898}" srcOrd="0" destOrd="0" presId="urn:microsoft.com/office/officeart/2005/8/layout/target2"/>
    <dgm:cxn modelId="{6C55B903-B71C-499E-AB50-2213D1C72F5E}" type="presParOf" srcId="{23A80A0E-0F59-4CBE-99D4-29A7822D1380}" destId="{51FE4883-1287-4556-9919-23200C607A80}" srcOrd="1" destOrd="0" presId="urn:microsoft.com/office/officeart/2005/8/layout/target2"/>
    <dgm:cxn modelId="{C119E2CF-DAF0-4455-ADB0-053BC19AF574}" type="presParOf" srcId="{51FE4883-1287-4556-9919-23200C607A80}" destId="{30A269B2-59CE-4335-92E6-0E92696D7C38}" srcOrd="0" destOrd="0" presId="urn:microsoft.com/office/officeart/2005/8/layout/target2"/>
    <dgm:cxn modelId="{B138D9A0-6702-4B18-A8E5-9296C08FCB3E}" type="presParOf" srcId="{51FE4883-1287-4556-9919-23200C607A80}" destId="{083D6F79-CC52-4542-87B0-BFD57B1B6ACC}" srcOrd="1" destOrd="0" presId="urn:microsoft.com/office/officeart/2005/8/layout/target2"/>
    <dgm:cxn modelId="{63988C51-4BDB-4DB6-B5CA-6DB4000521AF}" type="presParOf" srcId="{51FE4883-1287-4556-9919-23200C607A80}" destId="{D59F533F-32A0-4B38-B68D-3081B843D062}" srcOrd="2" destOrd="0" presId="urn:microsoft.com/office/officeart/2005/8/layout/target2"/>
    <dgm:cxn modelId="{6DD3B02F-031A-49E5-B9B2-C98BCFEE48A1}" type="presParOf" srcId="{796156A4-0D96-44A1-82B1-25BFE9A539D9}" destId="{8FF65C14-1DE8-489D-8467-37E1BBF6635E}" srcOrd="2" destOrd="0" presId="urn:microsoft.com/office/officeart/2005/8/layout/target2"/>
    <dgm:cxn modelId="{E1335889-D66D-48CC-B108-3D7DB682205F}" type="presParOf" srcId="{8FF65C14-1DE8-489D-8467-37E1BBF6635E}" destId="{A220CAAA-EDB5-47EF-A567-82F1E8BDF743}" srcOrd="0" destOrd="0" presId="urn:microsoft.com/office/officeart/2005/8/layout/target2"/>
    <dgm:cxn modelId="{D7694CF6-E33A-4A54-862C-BDBBD677907F}" type="presParOf" srcId="{8FF65C14-1DE8-489D-8467-37E1BBF6635E}" destId="{A9FE56A4-2D26-4D6F-8AE0-487E478DE876}" srcOrd="1" destOrd="0" presId="urn:microsoft.com/office/officeart/2005/8/layout/target2"/>
    <dgm:cxn modelId="{2EBC1626-EE76-47F8-84D0-68F5E603A3C6}" type="presParOf" srcId="{A9FE56A4-2D26-4D6F-8AE0-487E478DE876}" destId="{CF9B9322-AB1E-42C1-84A0-E3D5D41DD344}" srcOrd="0" destOrd="0" presId="urn:microsoft.com/office/officeart/2005/8/layout/target2"/>
    <dgm:cxn modelId="{9FE09F04-7F8B-4C2A-A66F-79DFF1D8109D}" type="presParOf" srcId="{A9FE56A4-2D26-4D6F-8AE0-487E478DE876}" destId="{A23C5B24-8C83-41E8-9EB9-6438531A1D2A}" srcOrd="1" destOrd="0" presId="urn:microsoft.com/office/officeart/2005/8/layout/target2"/>
    <dgm:cxn modelId="{6336F5CE-0C1B-46B9-945A-454AD01F9B43}" type="presParOf" srcId="{A9FE56A4-2D26-4D6F-8AE0-487E478DE876}" destId="{027B14B1-3F91-4944-8F8F-D892F4CE3A31}" srcOrd="2" destOrd="0" presId="urn:microsoft.com/office/officeart/2005/8/layout/targe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D1E292A-584D-4C28-8768-44D4D0989FAE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0B4400-D6EF-4FB9-89A8-92ED2D2015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1928802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rgbClr val="00B050"/>
                </a:solidFill>
              </a:rPr>
              <a:t>10 правил создания схем</a:t>
            </a:r>
            <a:endParaRPr lang="ru-RU" sz="60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rgbClr val="00B050"/>
                </a:solidFill>
              </a:rPr>
              <a:t>Психологический аспект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8. Линии, соединяющие понятия, должны быть кривыми.</a:t>
            </a:r>
            <a:endParaRPr lang="ru-RU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285720" y="2362200"/>
          <a:ext cx="3857652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неверно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верно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8" name="Содержимое 6"/>
          <p:cNvGraphicFramePr>
            <a:graphicFrameLocks noGrp="1"/>
          </p:cNvGraphicFramePr>
          <p:nvPr>
            <p:ph sz="quarter" idx="4"/>
          </p:nvPr>
        </p:nvGraphicFramePr>
        <p:xfrm>
          <a:off x="4371975" y="2362200"/>
          <a:ext cx="3657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3" name="Полилиния 12"/>
          <p:cNvSpPr/>
          <p:nvPr/>
        </p:nvSpPr>
        <p:spPr>
          <a:xfrm>
            <a:off x="5292436" y="3200400"/>
            <a:ext cx="623455" cy="748145"/>
          </a:xfrm>
          <a:custGeom>
            <a:avLst/>
            <a:gdLst>
              <a:gd name="connsiteX0" fmla="*/ 623455 w 623455"/>
              <a:gd name="connsiteY0" fmla="*/ 69273 h 748145"/>
              <a:gd name="connsiteX1" fmla="*/ 581891 w 623455"/>
              <a:gd name="connsiteY1" fmla="*/ 55418 h 748145"/>
              <a:gd name="connsiteX2" fmla="*/ 540328 w 623455"/>
              <a:gd name="connsiteY2" fmla="*/ 27709 h 748145"/>
              <a:gd name="connsiteX3" fmla="*/ 484909 w 623455"/>
              <a:gd name="connsiteY3" fmla="*/ 0 h 748145"/>
              <a:gd name="connsiteX4" fmla="*/ 374073 w 623455"/>
              <a:gd name="connsiteY4" fmla="*/ 13855 h 748145"/>
              <a:gd name="connsiteX5" fmla="*/ 235528 w 623455"/>
              <a:gd name="connsiteY5" fmla="*/ 69273 h 748145"/>
              <a:gd name="connsiteX6" fmla="*/ 193964 w 623455"/>
              <a:gd name="connsiteY6" fmla="*/ 96982 h 748145"/>
              <a:gd name="connsiteX7" fmla="*/ 138546 w 623455"/>
              <a:gd name="connsiteY7" fmla="*/ 124691 h 748145"/>
              <a:gd name="connsiteX8" fmla="*/ 83128 w 623455"/>
              <a:gd name="connsiteY8" fmla="*/ 207818 h 748145"/>
              <a:gd name="connsiteX9" fmla="*/ 55419 w 623455"/>
              <a:gd name="connsiteY9" fmla="*/ 249382 h 748145"/>
              <a:gd name="connsiteX10" fmla="*/ 0 w 623455"/>
              <a:gd name="connsiteY10" fmla="*/ 346364 h 748145"/>
              <a:gd name="connsiteX11" fmla="*/ 13855 w 623455"/>
              <a:gd name="connsiteY11" fmla="*/ 637309 h 748145"/>
              <a:gd name="connsiteX12" fmla="*/ 27709 w 623455"/>
              <a:gd name="connsiteY12" fmla="*/ 678873 h 748145"/>
              <a:gd name="connsiteX13" fmla="*/ 41564 w 623455"/>
              <a:gd name="connsiteY13" fmla="*/ 748145 h 748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3455" h="748145">
                <a:moveTo>
                  <a:pt x="623455" y="69273"/>
                </a:moveTo>
                <a:cubicBezTo>
                  <a:pt x="609600" y="64655"/>
                  <a:pt x="594953" y="61949"/>
                  <a:pt x="581891" y="55418"/>
                </a:cubicBezTo>
                <a:cubicBezTo>
                  <a:pt x="566998" y="47971"/>
                  <a:pt x="554785" y="35970"/>
                  <a:pt x="540328" y="27709"/>
                </a:cubicBezTo>
                <a:cubicBezTo>
                  <a:pt x="522396" y="17462"/>
                  <a:pt x="503382" y="9236"/>
                  <a:pt x="484909" y="0"/>
                </a:cubicBezTo>
                <a:cubicBezTo>
                  <a:pt x="447964" y="4618"/>
                  <a:pt x="410479" y="6054"/>
                  <a:pt x="374073" y="13855"/>
                </a:cubicBezTo>
                <a:cubicBezTo>
                  <a:pt x="328656" y="23587"/>
                  <a:pt x="276551" y="45831"/>
                  <a:pt x="235528" y="69273"/>
                </a:cubicBezTo>
                <a:cubicBezTo>
                  <a:pt x="221071" y="77534"/>
                  <a:pt x="208421" y="88721"/>
                  <a:pt x="193964" y="96982"/>
                </a:cubicBezTo>
                <a:cubicBezTo>
                  <a:pt x="176032" y="107229"/>
                  <a:pt x="157019" y="115455"/>
                  <a:pt x="138546" y="124691"/>
                </a:cubicBezTo>
                <a:lnTo>
                  <a:pt x="83128" y="207818"/>
                </a:lnTo>
                <a:cubicBezTo>
                  <a:pt x="73892" y="221673"/>
                  <a:pt x="62866" y="234489"/>
                  <a:pt x="55419" y="249382"/>
                </a:cubicBezTo>
                <a:cubicBezTo>
                  <a:pt x="20262" y="319693"/>
                  <a:pt x="39165" y="287615"/>
                  <a:pt x="0" y="346364"/>
                </a:cubicBezTo>
                <a:cubicBezTo>
                  <a:pt x="4618" y="443346"/>
                  <a:pt x="5792" y="540553"/>
                  <a:pt x="13855" y="637309"/>
                </a:cubicBezTo>
                <a:cubicBezTo>
                  <a:pt x="15068" y="651863"/>
                  <a:pt x="23697" y="664831"/>
                  <a:pt x="27709" y="678873"/>
                </a:cubicBezTo>
                <a:cubicBezTo>
                  <a:pt x="42684" y="731286"/>
                  <a:pt x="41564" y="717065"/>
                  <a:pt x="41564" y="748145"/>
                </a:cubicBezTo>
              </a:path>
            </a:pathLst>
          </a:cu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7010400" y="3257406"/>
            <a:ext cx="804952" cy="732703"/>
          </a:xfrm>
          <a:custGeom>
            <a:avLst/>
            <a:gdLst>
              <a:gd name="connsiteX0" fmla="*/ 0 w 804952"/>
              <a:gd name="connsiteY0" fmla="*/ 123103 h 732703"/>
              <a:gd name="connsiteX1" fmla="*/ 27709 w 804952"/>
              <a:gd name="connsiteY1" fmla="*/ 67685 h 732703"/>
              <a:gd name="connsiteX2" fmla="*/ 166255 w 804952"/>
              <a:gd name="connsiteY2" fmla="*/ 12267 h 732703"/>
              <a:gd name="connsiteX3" fmla="*/ 471055 w 804952"/>
              <a:gd name="connsiteY3" fmla="*/ 39976 h 732703"/>
              <a:gd name="connsiteX4" fmla="*/ 526473 w 804952"/>
              <a:gd name="connsiteY4" fmla="*/ 67685 h 732703"/>
              <a:gd name="connsiteX5" fmla="*/ 568036 w 804952"/>
              <a:gd name="connsiteY5" fmla="*/ 109249 h 732703"/>
              <a:gd name="connsiteX6" fmla="*/ 609600 w 804952"/>
              <a:gd name="connsiteY6" fmla="*/ 123103 h 732703"/>
              <a:gd name="connsiteX7" fmla="*/ 651164 w 804952"/>
              <a:gd name="connsiteY7" fmla="*/ 178521 h 732703"/>
              <a:gd name="connsiteX8" fmla="*/ 706582 w 804952"/>
              <a:gd name="connsiteY8" fmla="*/ 261649 h 732703"/>
              <a:gd name="connsiteX9" fmla="*/ 720436 w 804952"/>
              <a:gd name="connsiteY9" fmla="*/ 303212 h 732703"/>
              <a:gd name="connsiteX10" fmla="*/ 748145 w 804952"/>
              <a:gd name="connsiteY10" fmla="*/ 344776 h 732703"/>
              <a:gd name="connsiteX11" fmla="*/ 789709 w 804952"/>
              <a:gd name="connsiteY11" fmla="*/ 524885 h 732703"/>
              <a:gd name="connsiteX12" fmla="*/ 734291 w 804952"/>
              <a:gd name="connsiteY12" fmla="*/ 732703 h 73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04952" h="732703">
                <a:moveTo>
                  <a:pt x="0" y="123103"/>
                </a:moveTo>
                <a:cubicBezTo>
                  <a:pt x="9236" y="104630"/>
                  <a:pt x="14487" y="83551"/>
                  <a:pt x="27709" y="67685"/>
                </a:cubicBezTo>
                <a:cubicBezTo>
                  <a:pt x="56683" y="32916"/>
                  <a:pt x="135167" y="21149"/>
                  <a:pt x="166255" y="12267"/>
                </a:cubicBezTo>
                <a:cubicBezTo>
                  <a:pt x="253683" y="16868"/>
                  <a:pt x="377778" y="0"/>
                  <a:pt x="471055" y="39976"/>
                </a:cubicBezTo>
                <a:cubicBezTo>
                  <a:pt x="490038" y="48112"/>
                  <a:pt x="508000" y="58449"/>
                  <a:pt x="526473" y="67685"/>
                </a:cubicBezTo>
                <a:cubicBezTo>
                  <a:pt x="540327" y="81540"/>
                  <a:pt x="551733" y="98381"/>
                  <a:pt x="568036" y="109249"/>
                </a:cubicBezTo>
                <a:cubicBezTo>
                  <a:pt x="580187" y="117350"/>
                  <a:pt x="598381" y="113754"/>
                  <a:pt x="609600" y="123103"/>
                </a:cubicBezTo>
                <a:cubicBezTo>
                  <a:pt x="627339" y="137885"/>
                  <a:pt x="637922" y="159604"/>
                  <a:pt x="651164" y="178521"/>
                </a:cubicBezTo>
                <a:cubicBezTo>
                  <a:pt x="670262" y="205803"/>
                  <a:pt x="706582" y="261649"/>
                  <a:pt x="706582" y="261649"/>
                </a:cubicBezTo>
                <a:cubicBezTo>
                  <a:pt x="711200" y="275503"/>
                  <a:pt x="713905" y="290150"/>
                  <a:pt x="720436" y="303212"/>
                </a:cubicBezTo>
                <a:cubicBezTo>
                  <a:pt x="727883" y="318105"/>
                  <a:pt x="742455" y="329127"/>
                  <a:pt x="748145" y="344776"/>
                </a:cubicBezTo>
                <a:cubicBezTo>
                  <a:pt x="763003" y="385634"/>
                  <a:pt x="779866" y="475666"/>
                  <a:pt x="789709" y="524885"/>
                </a:cubicBezTo>
                <a:cubicBezTo>
                  <a:pt x="760014" y="717904"/>
                  <a:pt x="804952" y="662042"/>
                  <a:pt x="734291" y="732703"/>
                </a:cubicBezTo>
              </a:path>
            </a:pathLst>
          </a:cu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4545151" y="4516582"/>
            <a:ext cx="539467" cy="443345"/>
          </a:xfrm>
          <a:custGeom>
            <a:avLst/>
            <a:gdLst>
              <a:gd name="connsiteX0" fmla="*/ 539467 w 539467"/>
              <a:gd name="connsiteY0" fmla="*/ 0 h 443345"/>
              <a:gd name="connsiteX1" fmla="*/ 373213 w 539467"/>
              <a:gd name="connsiteY1" fmla="*/ 13854 h 443345"/>
              <a:gd name="connsiteX2" fmla="*/ 290085 w 539467"/>
              <a:gd name="connsiteY2" fmla="*/ 41563 h 443345"/>
              <a:gd name="connsiteX3" fmla="*/ 262376 w 539467"/>
              <a:gd name="connsiteY3" fmla="*/ 69273 h 443345"/>
              <a:gd name="connsiteX4" fmla="*/ 220813 w 539467"/>
              <a:gd name="connsiteY4" fmla="*/ 83127 h 443345"/>
              <a:gd name="connsiteX5" fmla="*/ 165394 w 539467"/>
              <a:gd name="connsiteY5" fmla="*/ 110836 h 443345"/>
              <a:gd name="connsiteX6" fmla="*/ 82267 w 539467"/>
              <a:gd name="connsiteY6" fmla="*/ 166254 h 443345"/>
              <a:gd name="connsiteX7" fmla="*/ 54558 w 539467"/>
              <a:gd name="connsiteY7" fmla="*/ 207818 h 443345"/>
              <a:gd name="connsiteX8" fmla="*/ 26849 w 539467"/>
              <a:gd name="connsiteY8" fmla="*/ 443345 h 443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9467" h="443345">
                <a:moveTo>
                  <a:pt x="539467" y="0"/>
                </a:moveTo>
                <a:cubicBezTo>
                  <a:pt x="484049" y="4618"/>
                  <a:pt x="428066" y="4712"/>
                  <a:pt x="373213" y="13854"/>
                </a:cubicBezTo>
                <a:cubicBezTo>
                  <a:pt x="344402" y="18656"/>
                  <a:pt x="290085" y="41563"/>
                  <a:pt x="290085" y="41563"/>
                </a:cubicBezTo>
                <a:cubicBezTo>
                  <a:pt x="280849" y="50800"/>
                  <a:pt x="273577" y="62552"/>
                  <a:pt x="262376" y="69273"/>
                </a:cubicBezTo>
                <a:cubicBezTo>
                  <a:pt x="249853" y="76787"/>
                  <a:pt x="234236" y="77374"/>
                  <a:pt x="220813" y="83127"/>
                </a:cubicBezTo>
                <a:cubicBezTo>
                  <a:pt x="201830" y="91263"/>
                  <a:pt x="183867" y="101600"/>
                  <a:pt x="165394" y="110836"/>
                </a:cubicBezTo>
                <a:cubicBezTo>
                  <a:pt x="95829" y="215185"/>
                  <a:pt x="189625" y="94682"/>
                  <a:pt x="82267" y="166254"/>
                </a:cubicBezTo>
                <a:cubicBezTo>
                  <a:pt x="68412" y="175490"/>
                  <a:pt x="62819" y="193361"/>
                  <a:pt x="54558" y="207818"/>
                </a:cubicBezTo>
                <a:cubicBezTo>
                  <a:pt x="0" y="303295"/>
                  <a:pt x="26849" y="282230"/>
                  <a:pt x="26849" y="443345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6123709" y="4350245"/>
            <a:ext cx="290946" cy="595828"/>
          </a:xfrm>
          <a:custGeom>
            <a:avLst/>
            <a:gdLst>
              <a:gd name="connsiteX0" fmla="*/ 0 w 290946"/>
              <a:gd name="connsiteY0" fmla="*/ 82 h 595828"/>
              <a:gd name="connsiteX1" fmla="*/ 83127 w 290946"/>
              <a:gd name="connsiteY1" fmla="*/ 13937 h 595828"/>
              <a:gd name="connsiteX2" fmla="*/ 96982 w 290946"/>
              <a:gd name="connsiteY2" fmla="*/ 55500 h 595828"/>
              <a:gd name="connsiteX3" fmla="*/ 124691 w 290946"/>
              <a:gd name="connsiteY3" fmla="*/ 83210 h 595828"/>
              <a:gd name="connsiteX4" fmla="*/ 180109 w 290946"/>
              <a:gd name="connsiteY4" fmla="*/ 194046 h 595828"/>
              <a:gd name="connsiteX5" fmla="*/ 193964 w 290946"/>
              <a:gd name="connsiteY5" fmla="*/ 235610 h 595828"/>
              <a:gd name="connsiteX6" fmla="*/ 221673 w 290946"/>
              <a:gd name="connsiteY6" fmla="*/ 346446 h 595828"/>
              <a:gd name="connsiteX7" fmla="*/ 235527 w 290946"/>
              <a:gd name="connsiteY7" fmla="*/ 388010 h 595828"/>
              <a:gd name="connsiteX8" fmla="*/ 263236 w 290946"/>
              <a:gd name="connsiteY8" fmla="*/ 498846 h 595828"/>
              <a:gd name="connsiteX9" fmla="*/ 277091 w 290946"/>
              <a:gd name="connsiteY9" fmla="*/ 540410 h 595828"/>
              <a:gd name="connsiteX10" fmla="*/ 290946 w 290946"/>
              <a:gd name="connsiteY10" fmla="*/ 595828 h 5958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0946" h="595828">
                <a:moveTo>
                  <a:pt x="0" y="82"/>
                </a:moveTo>
                <a:cubicBezTo>
                  <a:pt x="27709" y="4700"/>
                  <a:pt x="58737" y="0"/>
                  <a:pt x="83127" y="13937"/>
                </a:cubicBezTo>
                <a:cubicBezTo>
                  <a:pt x="95807" y="21182"/>
                  <a:pt x="89468" y="42977"/>
                  <a:pt x="96982" y="55500"/>
                </a:cubicBezTo>
                <a:cubicBezTo>
                  <a:pt x="103703" y="66701"/>
                  <a:pt x="115455" y="73973"/>
                  <a:pt x="124691" y="83210"/>
                </a:cubicBezTo>
                <a:cubicBezTo>
                  <a:pt x="152239" y="193396"/>
                  <a:pt x="117308" y="84144"/>
                  <a:pt x="180109" y="194046"/>
                </a:cubicBezTo>
                <a:cubicBezTo>
                  <a:pt x="187355" y="206726"/>
                  <a:pt x="190121" y="221520"/>
                  <a:pt x="193964" y="235610"/>
                </a:cubicBezTo>
                <a:cubicBezTo>
                  <a:pt x="203984" y="272350"/>
                  <a:pt x="209631" y="310318"/>
                  <a:pt x="221673" y="346446"/>
                </a:cubicBezTo>
                <a:cubicBezTo>
                  <a:pt x="226291" y="360301"/>
                  <a:pt x="231684" y="373921"/>
                  <a:pt x="235527" y="388010"/>
                </a:cubicBezTo>
                <a:cubicBezTo>
                  <a:pt x="245547" y="424751"/>
                  <a:pt x="251193" y="462718"/>
                  <a:pt x="263236" y="498846"/>
                </a:cubicBezTo>
                <a:cubicBezTo>
                  <a:pt x="267854" y="512701"/>
                  <a:pt x="273079" y="526368"/>
                  <a:pt x="277091" y="540410"/>
                </a:cubicBezTo>
                <a:cubicBezTo>
                  <a:pt x="282322" y="558719"/>
                  <a:pt x="290946" y="595828"/>
                  <a:pt x="290946" y="595828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7994073" y="4322618"/>
            <a:ext cx="554891" cy="1080655"/>
          </a:xfrm>
          <a:custGeom>
            <a:avLst/>
            <a:gdLst>
              <a:gd name="connsiteX0" fmla="*/ 27709 w 554891"/>
              <a:gd name="connsiteY0" fmla="*/ 0 h 1080655"/>
              <a:gd name="connsiteX1" fmla="*/ 180109 w 554891"/>
              <a:gd name="connsiteY1" fmla="*/ 41564 h 1080655"/>
              <a:gd name="connsiteX2" fmla="*/ 221672 w 554891"/>
              <a:gd name="connsiteY2" fmla="*/ 69273 h 1080655"/>
              <a:gd name="connsiteX3" fmla="*/ 332509 w 554891"/>
              <a:gd name="connsiteY3" fmla="*/ 193964 h 1080655"/>
              <a:gd name="connsiteX4" fmla="*/ 346363 w 554891"/>
              <a:gd name="connsiteY4" fmla="*/ 235527 h 1080655"/>
              <a:gd name="connsiteX5" fmla="*/ 443345 w 554891"/>
              <a:gd name="connsiteY5" fmla="*/ 332509 h 1080655"/>
              <a:gd name="connsiteX6" fmla="*/ 512618 w 554891"/>
              <a:gd name="connsiteY6" fmla="*/ 457200 h 1080655"/>
              <a:gd name="connsiteX7" fmla="*/ 526472 w 554891"/>
              <a:gd name="connsiteY7" fmla="*/ 498764 h 1080655"/>
              <a:gd name="connsiteX8" fmla="*/ 512618 w 554891"/>
              <a:gd name="connsiteY8" fmla="*/ 831273 h 1080655"/>
              <a:gd name="connsiteX9" fmla="*/ 374072 w 554891"/>
              <a:gd name="connsiteY9" fmla="*/ 900546 h 1080655"/>
              <a:gd name="connsiteX10" fmla="*/ 332509 w 554891"/>
              <a:gd name="connsiteY10" fmla="*/ 914400 h 1080655"/>
              <a:gd name="connsiteX11" fmla="*/ 235527 w 554891"/>
              <a:gd name="connsiteY11" fmla="*/ 969818 h 1080655"/>
              <a:gd name="connsiteX12" fmla="*/ 152400 w 554891"/>
              <a:gd name="connsiteY12" fmla="*/ 997527 h 1080655"/>
              <a:gd name="connsiteX13" fmla="*/ 124691 w 554891"/>
              <a:gd name="connsiteY13" fmla="*/ 1025237 h 1080655"/>
              <a:gd name="connsiteX14" fmla="*/ 69272 w 554891"/>
              <a:gd name="connsiteY14" fmla="*/ 1039091 h 1080655"/>
              <a:gd name="connsiteX15" fmla="*/ 0 w 554891"/>
              <a:gd name="connsiteY15" fmla="*/ 1080655 h 108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4891" h="1080655">
                <a:moveTo>
                  <a:pt x="27709" y="0"/>
                </a:moveTo>
                <a:cubicBezTo>
                  <a:pt x="64885" y="7435"/>
                  <a:pt x="149977" y="21476"/>
                  <a:pt x="180109" y="41564"/>
                </a:cubicBezTo>
                <a:cubicBezTo>
                  <a:pt x="193963" y="50800"/>
                  <a:pt x="209227" y="58211"/>
                  <a:pt x="221672" y="69273"/>
                </a:cubicBezTo>
                <a:cubicBezTo>
                  <a:pt x="299321" y="138294"/>
                  <a:pt x="290394" y="130791"/>
                  <a:pt x="332509" y="193964"/>
                </a:cubicBezTo>
                <a:cubicBezTo>
                  <a:pt x="337127" y="207818"/>
                  <a:pt x="337240" y="224123"/>
                  <a:pt x="346363" y="235527"/>
                </a:cubicBezTo>
                <a:cubicBezTo>
                  <a:pt x="374923" y="271227"/>
                  <a:pt x="443345" y="332509"/>
                  <a:pt x="443345" y="332509"/>
                </a:cubicBezTo>
                <a:cubicBezTo>
                  <a:pt x="477250" y="434225"/>
                  <a:pt x="450400" y="394984"/>
                  <a:pt x="512618" y="457200"/>
                </a:cubicBezTo>
                <a:cubicBezTo>
                  <a:pt x="517236" y="471055"/>
                  <a:pt x="522930" y="484596"/>
                  <a:pt x="526472" y="498764"/>
                </a:cubicBezTo>
                <a:cubicBezTo>
                  <a:pt x="554402" y="610484"/>
                  <a:pt x="554891" y="709738"/>
                  <a:pt x="512618" y="831273"/>
                </a:cubicBezTo>
                <a:cubicBezTo>
                  <a:pt x="495941" y="879220"/>
                  <a:pt x="414745" y="888925"/>
                  <a:pt x="374072" y="900546"/>
                </a:cubicBezTo>
                <a:cubicBezTo>
                  <a:pt x="360030" y="904558"/>
                  <a:pt x="346363" y="909782"/>
                  <a:pt x="332509" y="914400"/>
                </a:cubicBezTo>
                <a:cubicBezTo>
                  <a:pt x="295019" y="939393"/>
                  <a:pt x="279471" y="952241"/>
                  <a:pt x="235527" y="969818"/>
                </a:cubicBezTo>
                <a:cubicBezTo>
                  <a:pt x="208408" y="980666"/>
                  <a:pt x="152400" y="997527"/>
                  <a:pt x="152400" y="997527"/>
                </a:cubicBezTo>
                <a:cubicBezTo>
                  <a:pt x="143164" y="1006764"/>
                  <a:pt x="136374" y="1019395"/>
                  <a:pt x="124691" y="1025237"/>
                </a:cubicBezTo>
                <a:cubicBezTo>
                  <a:pt x="107660" y="1033753"/>
                  <a:pt x="87101" y="1032405"/>
                  <a:pt x="69272" y="1039091"/>
                </a:cubicBezTo>
                <a:cubicBezTo>
                  <a:pt x="20264" y="1057469"/>
                  <a:pt x="24583" y="1056070"/>
                  <a:pt x="0" y="1080655"/>
                </a:cubicBez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9. Схема должна отражать характер связи</a:t>
            </a:r>
            <a:endParaRPr lang="ru-RU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57200" y="2362200"/>
          <a:ext cx="3657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371974" y="2362200"/>
          <a:ext cx="4271991" cy="3995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smtClean="0"/>
              <a:t>Причинно-следственные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Отношение части - целое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42886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10. Одинаковое изображать одинаково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14348" y="2643182"/>
            <a:ext cx="7467600" cy="12144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</a:rPr>
              <a:t>Спасибо за внимание!</a:t>
            </a:r>
            <a:endParaRPr lang="ru-RU" sz="4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4348" y="1785926"/>
            <a:ext cx="7467600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7200" b="1" dirty="0" err="1" smtClean="0">
                <a:solidFill>
                  <a:srgbClr val="00B050"/>
                </a:solidFill>
              </a:rPr>
              <a:t>Гештальтность</a:t>
            </a:r>
            <a:r>
              <a:rPr lang="ru-RU" sz="7200" b="1" dirty="0" smtClean="0">
                <a:solidFill>
                  <a:srgbClr val="00B050"/>
                </a:solidFill>
              </a:rPr>
              <a:t>- </a:t>
            </a:r>
            <a:r>
              <a:rPr lang="ru-RU" sz="5400" dirty="0" smtClean="0">
                <a:solidFill>
                  <a:srgbClr val="00B050"/>
                </a:solidFill>
              </a:rPr>
              <a:t>выделение фигуры из фона</a:t>
            </a:r>
            <a:endParaRPr lang="ru-RU" sz="5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>
            <a:normAutofit/>
          </a:bodyPr>
          <a:lstStyle/>
          <a:p>
            <a:pPr marL="742950" indent="-742950" algn="ctr">
              <a:buNone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1. Заключать понятия в рамку.</a:t>
            </a:r>
          </a:p>
          <a:p>
            <a:pPr marL="742950" indent="-742950" algn="ctr">
              <a:buAutoNum type="arabicPeriod"/>
            </a:pPr>
            <a:endParaRPr lang="ru-RU" sz="4000" b="1" dirty="0" smtClean="0">
              <a:solidFill>
                <a:srgbClr val="00B050"/>
              </a:solidFill>
            </a:endParaRPr>
          </a:p>
          <a:p>
            <a:pPr marL="742950" indent="-742950" algn="ctr">
              <a:buAutoNum type="arabicPeriod"/>
            </a:pPr>
            <a:endParaRPr lang="ru-RU" sz="4000" b="1" dirty="0">
              <a:solidFill>
                <a:srgbClr val="00B05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57224" y="3071810"/>
            <a:ext cx="2928958" cy="142876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3071810"/>
            <a:ext cx="3214710" cy="13573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2. Форма рамки должна быть с закругленными углами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0034" y="3357562"/>
            <a:ext cx="3657600" cy="192882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"/>
          </p:nvPr>
        </p:nvSpPr>
        <p:spPr>
          <a:xfrm>
            <a:off x="500034" y="2071678"/>
            <a:ext cx="3657600" cy="143065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Выделение каждой фигуры требует аналитической работы глаза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714876" y="2000240"/>
            <a:ext cx="3657600" cy="164496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Нет линейных сил, т.к контуры одной фигуры не переходят в контур другой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071942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785918" y="4500570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85918" y="4071942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071942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4500570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000364" y="4500570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71472" y="4929198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000364" y="4929198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785918" y="4929198"/>
            <a:ext cx="107157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643438" y="4071942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929322" y="4071942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643438" y="4572008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215206" y="4143380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643438" y="5000636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5929322" y="4572008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286644" y="4572008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000760" y="5000636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7358082" y="5000636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543800" cy="1441438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3. Чем больше расстояние между фигурами, тем легче выделение их из фона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42910" y="285749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857356" y="285749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14348" y="392906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928794" y="392906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42910" y="3429000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928794" y="3357562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500958" y="4572008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286644" y="2714620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5715008" y="4500570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643570" y="357187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29520" y="3643314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643570" y="2786058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4357686" y="3286124"/>
            <a:ext cx="3643338" cy="207170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28596" y="3071810"/>
            <a:ext cx="3429024" cy="21431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65575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4. Избегайте параллельности линий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xfrm>
            <a:off x="500034" y="2071678"/>
            <a:ext cx="3657600" cy="658368"/>
          </a:xfrm>
        </p:spPr>
        <p:txBody>
          <a:bodyPr/>
          <a:lstStyle/>
          <a:p>
            <a:pPr algn="ctr"/>
            <a:r>
              <a:rPr lang="ru-RU" dirty="0" smtClean="0"/>
              <a:t>неверно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429124" y="2071678"/>
            <a:ext cx="3657600" cy="658368"/>
          </a:xfrm>
        </p:spPr>
        <p:txBody>
          <a:bodyPr/>
          <a:lstStyle/>
          <a:p>
            <a:pPr algn="ctr"/>
            <a:r>
              <a:rPr lang="ru-RU" dirty="0" smtClean="0"/>
              <a:t>верно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42910" y="3500438"/>
            <a:ext cx="1428760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143108" y="3571876"/>
            <a:ext cx="1500198" cy="114300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000628" y="3714752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64" y="3714752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4357686" y="3286124"/>
            <a:ext cx="3643338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5. Выделяйте понятия цветом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неверно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верно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457200" y="3429000"/>
            <a:ext cx="3657600" cy="207170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42976" y="3857628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072066" y="3857628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9388" y="3857628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71736" y="3857628"/>
            <a:ext cx="785818" cy="121444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500034" y="3571876"/>
            <a:ext cx="350046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79862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6. Используйте крупный шрифт,</a:t>
            </a:r>
            <a:b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</a:rPr>
              <a:t> не располагайте его вертикально</a:t>
            </a:r>
            <a:endParaRPr lang="ru-RU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500034" y="3643314"/>
            <a:ext cx="3657600" cy="428628"/>
          </a:xfrm>
        </p:spPr>
        <p:txBody>
          <a:bodyPr>
            <a:normAutofit/>
          </a:bodyPr>
          <a:lstStyle/>
          <a:p>
            <a:r>
              <a:rPr lang="ru-RU" sz="1400" dirty="0" smtClean="0"/>
              <a:t>Здесь использован мелкий шрифт</a:t>
            </a:r>
            <a:endParaRPr lang="ru-RU" sz="14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5857884" y="2500306"/>
          <a:ext cx="714381" cy="3643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1"/>
              </a:tblGrid>
              <a:tr h="364333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Здесь шрифт расположен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вертикально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47174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7. Пояснения всегда должны быть рядом!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71</TotalTime>
  <Words>166</Words>
  <Application>Microsoft Office PowerPoint</Application>
  <PresentationFormat>Экран (4:3)</PresentationFormat>
  <Paragraphs>56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10 правил создания схем</vt:lpstr>
      <vt:lpstr>Гештальтность- выделение фигуры из фона</vt:lpstr>
      <vt:lpstr>Слайд 3</vt:lpstr>
      <vt:lpstr>2. Форма рамки должна быть с закругленными углами</vt:lpstr>
      <vt:lpstr>3. Чем больше расстояние между фигурами, тем легче выделение их из фона</vt:lpstr>
      <vt:lpstr>4. Избегайте параллельности линий</vt:lpstr>
      <vt:lpstr>5. Выделяйте понятия цветом</vt:lpstr>
      <vt:lpstr>6. Используйте крупный шрифт,  не располагайте его вертикально</vt:lpstr>
      <vt:lpstr>Слайд 9</vt:lpstr>
      <vt:lpstr>8. Линии, соединяющие понятия, должны быть кривыми.</vt:lpstr>
      <vt:lpstr>9. Схема должна отражать характер связи</vt:lpstr>
      <vt:lpstr>10. Одинаковое изображать одинаково</vt:lpstr>
      <vt:lpstr>Слайд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правил создания схем</dc:title>
  <dc:creator>NINA</dc:creator>
  <cp:lastModifiedBy>UserXP</cp:lastModifiedBy>
  <cp:revision>8</cp:revision>
  <dcterms:created xsi:type="dcterms:W3CDTF">2010-02-14T15:28:04Z</dcterms:created>
  <dcterms:modified xsi:type="dcterms:W3CDTF">2010-11-09T16:03:25Z</dcterms:modified>
</cp:coreProperties>
</file>