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5" r:id="rId2"/>
    <p:sldId id="304" r:id="rId3"/>
    <p:sldId id="261" r:id="rId4"/>
    <p:sldId id="281" r:id="rId5"/>
    <p:sldId id="287" r:id="rId6"/>
    <p:sldId id="285" r:id="rId7"/>
    <p:sldId id="293" r:id="rId8"/>
    <p:sldId id="295" r:id="rId9"/>
    <p:sldId id="302" r:id="rId10"/>
    <p:sldId id="30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6" autoAdjust="0"/>
    <p:restoredTop sz="91443" autoAdjust="0"/>
  </p:normalViewPr>
  <p:slideViewPr>
    <p:cSldViewPr>
      <p:cViewPr varScale="1">
        <p:scale>
          <a:sx n="26" d="100"/>
          <a:sy n="26" d="100"/>
        </p:scale>
        <p:origin x="-9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F160B-C00F-49AB-A13B-E932CDED322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F96B6-D2B4-4E89-998D-FDA44AB94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6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96B6-D2B4-4E89-998D-FDA44AB941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5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7851648" cy="158417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Конкурс «Моя прекрасная няня!»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Детский сад «Ласточка».</a:t>
            </a:r>
            <a:r>
              <a:rPr lang="ru-RU" b="1" dirty="0" smtClean="0">
                <a:solidFill>
                  <a:srgbClr val="FF0000"/>
                </a:solidFill>
              </a:rPr>
              <a:t>        </a:t>
            </a:r>
            <a:r>
              <a:rPr lang="ru-RU" sz="3600" b="1" dirty="0" smtClean="0">
                <a:solidFill>
                  <a:srgbClr val="FF0000"/>
                </a:solidFill>
              </a:rPr>
              <a:t>Февраль 2016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lastivka-picture-col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" y="2420888"/>
            <a:ext cx="7829550" cy="4068490"/>
          </a:xfrm>
          <a:prstGeom prst="rect">
            <a:avLst/>
          </a:prstGeom>
          <a:noFill/>
        </p:spPr>
      </p:pic>
      <p:pic>
        <p:nvPicPr>
          <p:cNvPr id="4" name="Picture 2" descr="C:\Users\1\Desktop\zvezdia-48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0" y="5241526"/>
            <a:ext cx="1800200" cy="1800200"/>
          </a:xfrm>
          <a:prstGeom prst="rect">
            <a:avLst/>
          </a:prstGeom>
          <a:noFill/>
        </p:spPr>
      </p:pic>
      <p:pic>
        <p:nvPicPr>
          <p:cNvPr id="1027" name="Picture 3" descr="C:\Users\1\Desktop\zvezdia-48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983760" y="1700808"/>
            <a:ext cx="2160240" cy="2160240"/>
          </a:xfrm>
          <a:prstGeom prst="rect">
            <a:avLst/>
          </a:prstGeom>
          <a:noFill/>
        </p:spPr>
      </p:pic>
      <p:pic>
        <p:nvPicPr>
          <p:cNvPr id="7" name="Picture 3" descr="C:\Users\1\Desktop\zvezdia-48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220072" y="5464479"/>
            <a:ext cx="1488490" cy="1488490"/>
          </a:xfrm>
          <a:prstGeom prst="rect">
            <a:avLst/>
          </a:prstGeom>
          <a:noFill/>
        </p:spPr>
      </p:pic>
      <p:pic>
        <p:nvPicPr>
          <p:cNvPr id="1028" name="Picture 4" descr="C:\Users\1\Desktop\zvezdia-48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8840"/>
            <a:ext cx="1440160" cy="1440160"/>
          </a:xfrm>
          <a:prstGeom prst="rect">
            <a:avLst/>
          </a:prstGeom>
          <a:noFill/>
        </p:spPr>
      </p:pic>
      <p:pic>
        <p:nvPicPr>
          <p:cNvPr id="5" name="усатый нян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артинки\бабочки\699d8378ca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1312991036_moya-lyubimaya-nyanechka-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28"/>
            <a:ext cx="9144000" cy="687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DSCN27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764704"/>
            <a:ext cx="7344434" cy="51125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картинки\бабочки\60c8e79b211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929">
            <a:off x="5220072" y="1484784"/>
            <a:ext cx="172819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40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4000">
        <p:checker/>
      </p:transition>
    </mc:Choice>
    <mc:Fallback xmlns="">
      <p:transition spd="slow" advClick="0" advTm="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выпускной\1sentyabrya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DSCN27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4" r="12454"/>
          <a:stretch/>
        </p:blipFill>
        <p:spPr bwMode="auto">
          <a:xfrm>
            <a:off x="3275857" y="764704"/>
            <a:ext cx="4608512" cy="5544616"/>
          </a:xfrm>
          <a:prstGeom prst="foldedCorne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картинки\бабочки\ima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1858">
            <a:off x="3275858" y="923570"/>
            <a:ext cx="1800198" cy="178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rippl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1\Desktop\выпускной\e0723016c978a12fd7c674acf83c8c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DSCN27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6"/>
          <a:stretch/>
        </p:blipFill>
        <p:spPr bwMode="auto">
          <a:xfrm>
            <a:off x="3851920" y="1224204"/>
            <a:ext cx="3744416" cy="466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картинки\бабочки\4418924-33a2dfff9ab3d40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05912"/>
            <a:ext cx="714747" cy="67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картинки\бабочки\4416648-e93d015d09aa1e2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5506">
            <a:off x="5443140" y="2111372"/>
            <a:ext cx="5619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6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4000">
        <p14:switch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выпуск\aHR0cDovL21pc3RlcmdpZC5ydS9pbWFnZS91cGxvYWQvMjAxMS0wOC0wNi8zMzAwMjY2OTQ2MzRfOTMxNWM3OGI5NTdmLmpwZw==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406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\Desktop\DSCN28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28" y="1831082"/>
            <a:ext cx="6010543" cy="4508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7644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\Desktop\выпуск\81663782_large_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IMG_0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4464496" cy="4926011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1\Desktop\картинки\бабочки\8431552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2" y="854919"/>
            <a:ext cx="1932360" cy="143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9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000">
        <p14:prism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шаблоны к презентациям\детские рамки\PNG_Frame_for_Photoshop_22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3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esktop\IMG_05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74" y="620688"/>
            <a:ext cx="6750294" cy="54782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картинки\бабочки\88457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5769">
            <a:off x="-105378" y="4689885"/>
            <a:ext cx="1905001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картинки\бабочки\98107422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0558">
            <a:off x="2188062" y="6148469"/>
            <a:ext cx="9525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3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prism isContent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шаблоны к презентациям\детские рамки\s15207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\Desktop\DSCN2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480720" cy="4752528"/>
          </a:xfrm>
          <a:prstGeom prst="foldedCorne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1\Desktop\картинки\бабочки\4416648-e93d015d09aa1e2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45400" y="835968"/>
            <a:ext cx="815032" cy="81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картинки\бабочки\88459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5458">
            <a:off x="517677" y="6048440"/>
            <a:ext cx="735261" cy="5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картинки\бабочки\70299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412" y="1340768"/>
            <a:ext cx="2093143" cy="162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08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Content="1" isInverted="1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5003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25932"/>
            <a:ext cx="9468544" cy="71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5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conveyor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232</TotalTime>
  <Words>8</Words>
  <Application>Microsoft Office PowerPoint</Application>
  <PresentationFormat>Экран (4:3)</PresentationFormat>
  <Paragraphs>2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   Конкурс «Моя прекрасная няня!»      Детский сад «Ласточка».        Февраль 2016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1</cp:lastModifiedBy>
  <cp:revision>40</cp:revision>
  <dcterms:created xsi:type="dcterms:W3CDTF">2015-02-04T18:13:38Z</dcterms:created>
  <dcterms:modified xsi:type="dcterms:W3CDTF">2016-03-17T05:56:28Z</dcterms:modified>
</cp:coreProperties>
</file>